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media/image28.jpg" ContentType="image/png"/>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83" r:id="rId3"/>
    <p:sldId id="260" r:id="rId4"/>
    <p:sldId id="322" r:id="rId5"/>
    <p:sldId id="265" r:id="rId6"/>
    <p:sldId id="263" r:id="rId7"/>
    <p:sldId id="264" r:id="rId8"/>
    <p:sldId id="331" r:id="rId9"/>
    <p:sldId id="330" r:id="rId10"/>
    <p:sldId id="324" r:id="rId11"/>
    <p:sldId id="332" r:id="rId12"/>
    <p:sldId id="325" r:id="rId13"/>
    <p:sldId id="329" r:id="rId14"/>
    <p:sldId id="326" r:id="rId15"/>
    <p:sldId id="328" r:id="rId16"/>
    <p:sldId id="327" r:id="rId17"/>
    <p:sldId id="266" r:id="rId18"/>
    <p:sldId id="267" r:id="rId19"/>
    <p:sldId id="333" r:id="rId20"/>
    <p:sldId id="306" r:id="rId21"/>
    <p:sldId id="268" r:id="rId22"/>
    <p:sldId id="310" r:id="rId23"/>
    <p:sldId id="270" r:id="rId24"/>
    <p:sldId id="313" r:id="rId25"/>
    <p:sldId id="271" r:id="rId26"/>
    <p:sldId id="307" r:id="rId27"/>
    <p:sldId id="274" r:id="rId28"/>
    <p:sldId id="309" r:id="rId29"/>
    <p:sldId id="275" r:id="rId30"/>
    <p:sldId id="315" r:id="rId31"/>
    <p:sldId id="276" r:id="rId32"/>
    <p:sldId id="277" r:id="rId33"/>
    <p:sldId id="278" r:id="rId34"/>
    <p:sldId id="320" r:id="rId35"/>
    <p:sldId id="321" r:id="rId36"/>
    <p:sldId id="280" r:id="rId37"/>
    <p:sldId id="288" r:id="rId38"/>
    <p:sldId id="299"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FF9933"/>
    <a:srgbClr val="A6CE5E"/>
    <a:srgbClr val="FF2929"/>
    <a:srgbClr val="FF5050"/>
    <a:srgbClr val="D2526D"/>
    <a:srgbClr val="93C43C"/>
    <a:srgbClr val="7F82F5"/>
    <a:srgbClr val="33CCCC"/>
    <a:srgbClr val="FFA5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E8B69-1C1A-42D3-A23E-382CDA701C1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4788ACF-C0D2-431C-92E4-754FAEEFABD8}">
      <dgm:prSet custT="1"/>
      <dgm:spPr/>
      <dgm:t>
        <a:bodyPr/>
        <a:lstStyle/>
        <a:p>
          <a:r>
            <a:rPr lang="en-US" sz="1800" i="1" dirty="0" smtClean="0"/>
            <a:t>Socialization</a:t>
          </a:r>
          <a:r>
            <a:rPr lang="en-US" sz="1800" dirty="0" smtClean="0"/>
            <a:t> is not the same as </a:t>
          </a:r>
          <a:r>
            <a:rPr lang="en-US" sz="1800" i="1" dirty="0" smtClean="0"/>
            <a:t>socializing</a:t>
          </a:r>
          <a:r>
            <a:rPr lang="en-US" sz="1800" dirty="0" smtClean="0"/>
            <a:t> (interacting with others, like family, friends, and coworkers); to be precise, </a:t>
          </a:r>
          <a:r>
            <a:rPr lang="en-US" sz="1800" b="1" dirty="0" smtClean="0"/>
            <a:t>it is a sociological process that occurs through socializing</a:t>
          </a:r>
          <a:r>
            <a:rPr lang="en-US" sz="1800" dirty="0" smtClean="0"/>
            <a:t>. </a:t>
          </a:r>
          <a:endParaRPr lang="en-US" sz="1800" dirty="0"/>
        </a:p>
      </dgm:t>
    </dgm:pt>
    <dgm:pt modelId="{0E3989D4-669F-4B73-8F0B-915AD7A3481E}" type="parTrans" cxnId="{F482389C-A3F3-4FB9-9355-D5102290722D}">
      <dgm:prSet/>
      <dgm:spPr/>
      <dgm:t>
        <a:bodyPr/>
        <a:lstStyle/>
        <a:p>
          <a:endParaRPr lang="en-US"/>
        </a:p>
      </dgm:t>
    </dgm:pt>
    <dgm:pt modelId="{5DB49AD9-0ED5-480A-A4CB-BD5695D28951}" type="sibTrans" cxnId="{F482389C-A3F3-4FB9-9355-D5102290722D}">
      <dgm:prSet/>
      <dgm:spPr/>
      <dgm:t>
        <a:bodyPr/>
        <a:lstStyle/>
        <a:p>
          <a:endParaRPr lang="en-US"/>
        </a:p>
      </dgm:t>
    </dgm:pt>
    <dgm:pt modelId="{9F57B40D-D850-4A62-B69E-EC85329CA799}">
      <dgm:prSet custT="1"/>
      <dgm:spPr/>
      <dgm:t>
        <a:bodyPr/>
        <a:lstStyle/>
        <a:p>
          <a:r>
            <a:rPr lang="en-US" sz="1800" dirty="0" smtClean="0"/>
            <a:t>Most human actions are social, either in their causes or in their consequences. Even solitary actions such as crying or brushing our teeth are ultimately social. Through interactive process (socialization) individuals learn the basic skills, values, beliefs and behavior patterns of a society, societal norms.</a:t>
          </a:r>
          <a:endParaRPr lang="en-US" sz="1800" dirty="0"/>
        </a:p>
      </dgm:t>
    </dgm:pt>
    <dgm:pt modelId="{8A63DB3D-5ED3-4F9A-BB48-5E785CC4396B}" type="parTrans" cxnId="{CCC55C92-A824-4918-A048-EB8DB3A54F81}">
      <dgm:prSet/>
      <dgm:spPr/>
      <dgm:t>
        <a:bodyPr/>
        <a:lstStyle/>
        <a:p>
          <a:endParaRPr lang="en-US"/>
        </a:p>
      </dgm:t>
    </dgm:pt>
    <dgm:pt modelId="{280B6171-0D61-46C9-9BB8-72B10A873B19}" type="sibTrans" cxnId="{CCC55C92-A824-4918-A048-EB8DB3A54F81}">
      <dgm:prSet/>
      <dgm:spPr/>
      <dgm:t>
        <a:bodyPr/>
        <a:lstStyle/>
        <a:p>
          <a:endParaRPr lang="en-US"/>
        </a:p>
      </dgm:t>
    </dgm:pt>
    <dgm:pt modelId="{4470E996-43C4-4B98-8102-F895D1DC817E}" type="pres">
      <dgm:prSet presAssocID="{585E8B69-1C1A-42D3-A23E-382CDA701C15}" presName="vert0" presStyleCnt="0">
        <dgm:presLayoutVars>
          <dgm:dir/>
          <dgm:animOne val="branch"/>
          <dgm:animLvl val="lvl"/>
        </dgm:presLayoutVars>
      </dgm:prSet>
      <dgm:spPr/>
      <dgm:t>
        <a:bodyPr/>
        <a:lstStyle/>
        <a:p>
          <a:endParaRPr lang="en-US"/>
        </a:p>
      </dgm:t>
    </dgm:pt>
    <dgm:pt modelId="{E9176987-CF73-4102-8857-F41110386377}" type="pres">
      <dgm:prSet presAssocID="{A4788ACF-C0D2-431C-92E4-754FAEEFABD8}" presName="thickLine" presStyleLbl="alignNode1" presStyleIdx="0" presStyleCnt="2"/>
      <dgm:spPr/>
    </dgm:pt>
    <dgm:pt modelId="{352E0117-101E-4DF2-9EF9-3356EA17C1B0}" type="pres">
      <dgm:prSet presAssocID="{A4788ACF-C0D2-431C-92E4-754FAEEFABD8}" presName="horz1" presStyleCnt="0"/>
      <dgm:spPr/>
    </dgm:pt>
    <dgm:pt modelId="{5F1676F3-9878-45CE-A4BF-947108433659}" type="pres">
      <dgm:prSet presAssocID="{A4788ACF-C0D2-431C-92E4-754FAEEFABD8}" presName="tx1" presStyleLbl="revTx" presStyleIdx="0" presStyleCnt="2"/>
      <dgm:spPr/>
      <dgm:t>
        <a:bodyPr/>
        <a:lstStyle/>
        <a:p>
          <a:endParaRPr lang="en-US"/>
        </a:p>
      </dgm:t>
    </dgm:pt>
    <dgm:pt modelId="{0DB40233-DD96-432A-8B43-99D46870F24E}" type="pres">
      <dgm:prSet presAssocID="{A4788ACF-C0D2-431C-92E4-754FAEEFABD8}" presName="vert1" presStyleCnt="0"/>
      <dgm:spPr/>
    </dgm:pt>
    <dgm:pt modelId="{A74D4978-AFE4-4F7B-A35B-EE970C6994F8}" type="pres">
      <dgm:prSet presAssocID="{9F57B40D-D850-4A62-B69E-EC85329CA799}" presName="thickLine" presStyleLbl="alignNode1" presStyleIdx="1" presStyleCnt="2"/>
      <dgm:spPr/>
    </dgm:pt>
    <dgm:pt modelId="{45B5CDAD-1F38-4450-9E93-5B5C7071A35F}" type="pres">
      <dgm:prSet presAssocID="{9F57B40D-D850-4A62-B69E-EC85329CA799}" presName="horz1" presStyleCnt="0"/>
      <dgm:spPr/>
    </dgm:pt>
    <dgm:pt modelId="{4157970E-8208-4A8F-8245-A2498E44E2F2}" type="pres">
      <dgm:prSet presAssocID="{9F57B40D-D850-4A62-B69E-EC85329CA799}" presName="tx1" presStyleLbl="revTx" presStyleIdx="1" presStyleCnt="2"/>
      <dgm:spPr/>
      <dgm:t>
        <a:bodyPr/>
        <a:lstStyle/>
        <a:p>
          <a:endParaRPr lang="en-US"/>
        </a:p>
      </dgm:t>
    </dgm:pt>
    <dgm:pt modelId="{B6190D4F-C433-4FF1-AA12-03829AB416F8}" type="pres">
      <dgm:prSet presAssocID="{9F57B40D-D850-4A62-B69E-EC85329CA799}" presName="vert1" presStyleCnt="0"/>
      <dgm:spPr/>
    </dgm:pt>
  </dgm:ptLst>
  <dgm:cxnLst>
    <dgm:cxn modelId="{72F8620E-5994-47C5-B715-B21E7DB509F2}" type="presOf" srcId="{9F57B40D-D850-4A62-B69E-EC85329CA799}" destId="{4157970E-8208-4A8F-8245-A2498E44E2F2}" srcOrd="0" destOrd="0" presId="urn:microsoft.com/office/officeart/2008/layout/LinedList"/>
    <dgm:cxn modelId="{F482389C-A3F3-4FB9-9355-D5102290722D}" srcId="{585E8B69-1C1A-42D3-A23E-382CDA701C15}" destId="{A4788ACF-C0D2-431C-92E4-754FAEEFABD8}" srcOrd="0" destOrd="0" parTransId="{0E3989D4-669F-4B73-8F0B-915AD7A3481E}" sibTransId="{5DB49AD9-0ED5-480A-A4CB-BD5695D28951}"/>
    <dgm:cxn modelId="{17B8DF22-830F-43E0-81EC-C7E22C76989F}" type="presOf" srcId="{585E8B69-1C1A-42D3-A23E-382CDA701C15}" destId="{4470E996-43C4-4B98-8102-F895D1DC817E}" srcOrd="0" destOrd="0" presId="urn:microsoft.com/office/officeart/2008/layout/LinedList"/>
    <dgm:cxn modelId="{6B27B05E-C876-470F-A6B4-98BEB244CF59}" type="presOf" srcId="{A4788ACF-C0D2-431C-92E4-754FAEEFABD8}" destId="{5F1676F3-9878-45CE-A4BF-947108433659}" srcOrd="0" destOrd="0" presId="urn:microsoft.com/office/officeart/2008/layout/LinedList"/>
    <dgm:cxn modelId="{CCC55C92-A824-4918-A048-EB8DB3A54F81}" srcId="{585E8B69-1C1A-42D3-A23E-382CDA701C15}" destId="{9F57B40D-D850-4A62-B69E-EC85329CA799}" srcOrd="1" destOrd="0" parTransId="{8A63DB3D-5ED3-4F9A-BB48-5E785CC4396B}" sibTransId="{280B6171-0D61-46C9-9BB8-72B10A873B19}"/>
    <dgm:cxn modelId="{2B560154-CE47-4A29-B987-749D6FFF1BE9}" type="presParOf" srcId="{4470E996-43C4-4B98-8102-F895D1DC817E}" destId="{E9176987-CF73-4102-8857-F41110386377}" srcOrd="0" destOrd="0" presId="urn:microsoft.com/office/officeart/2008/layout/LinedList"/>
    <dgm:cxn modelId="{9847D9B1-4A0E-4434-AE62-691FF587AAEB}" type="presParOf" srcId="{4470E996-43C4-4B98-8102-F895D1DC817E}" destId="{352E0117-101E-4DF2-9EF9-3356EA17C1B0}" srcOrd="1" destOrd="0" presId="urn:microsoft.com/office/officeart/2008/layout/LinedList"/>
    <dgm:cxn modelId="{0782CB6E-3B01-42C5-96CA-22643AEAAC0B}" type="presParOf" srcId="{352E0117-101E-4DF2-9EF9-3356EA17C1B0}" destId="{5F1676F3-9878-45CE-A4BF-947108433659}" srcOrd="0" destOrd="0" presId="urn:microsoft.com/office/officeart/2008/layout/LinedList"/>
    <dgm:cxn modelId="{5C8272FD-5939-4D60-865A-D80EF71FD345}" type="presParOf" srcId="{352E0117-101E-4DF2-9EF9-3356EA17C1B0}" destId="{0DB40233-DD96-432A-8B43-99D46870F24E}" srcOrd="1" destOrd="0" presId="urn:microsoft.com/office/officeart/2008/layout/LinedList"/>
    <dgm:cxn modelId="{574E1A02-411D-478C-8CD2-BBE2DFCAC898}" type="presParOf" srcId="{4470E996-43C4-4B98-8102-F895D1DC817E}" destId="{A74D4978-AFE4-4F7B-A35B-EE970C6994F8}" srcOrd="2" destOrd="0" presId="urn:microsoft.com/office/officeart/2008/layout/LinedList"/>
    <dgm:cxn modelId="{B4BF7E15-750D-459E-B1D3-296429EF59F9}" type="presParOf" srcId="{4470E996-43C4-4B98-8102-F895D1DC817E}" destId="{45B5CDAD-1F38-4450-9E93-5B5C7071A35F}" srcOrd="3" destOrd="0" presId="urn:microsoft.com/office/officeart/2008/layout/LinedList"/>
    <dgm:cxn modelId="{739A3440-ECFE-4CCA-94E5-2D824539FCDD}" type="presParOf" srcId="{45B5CDAD-1F38-4450-9E93-5B5C7071A35F}" destId="{4157970E-8208-4A8F-8245-A2498E44E2F2}" srcOrd="0" destOrd="0" presId="urn:microsoft.com/office/officeart/2008/layout/LinedList"/>
    <dgm:cxn modelId="{874B9017-CF4F-4FC2-A8E1-0EAB90443F49}" type="presParOf" srcId="{45B5CDAD-1F38-4450-9E93-5B5C7071A35F}" destId="{B6190D4F-C433-4FF1-AA12-03829AB416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196AC-440A-4DDC-B1CD-64F692FD654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786463A-729F-418F-B8D7-95C7C0F19066}">
      <dgm:prSet custT="1"/>
      <dgm:spPr/>
      <dgm:t>
        <a:bodyPr/>
        <a:lstStyle/>
        <a:p>
          <a:r>
            <a:rPr lang="en-US" sz="1800" dirty="0" smtClean="0"/>
            <a:t>Most importantly, they have to learn language—whether it is the dominant language or one common in a subculture, whether it is verbal or through signs—in order to communicate and to think.</a:t>
          </a:r>
          <a:endParaRPr lang="en-US" sz="1800" dirty="0"/>
        </a:p>
      </dgm:t>
    </dgm:pt>
    <dgm:pt modelId="{89ACE39E-0431-4CAB-ACE2-15A9EB3BE7CE}" type="parTrans" cxnId="{7E6E0098-521C-4D5E-AF16-521863A89706}">
      <dgm:prSet/>
      <dgm:spPr/>
      <dgm:t>
        <a:bodyPr/>
        <a:lstStyle/>
        <a:p>
          <a:endParaRPr lang="en-US"/>
        </a:p>
      </dgm:t>
    </dgm:pt>
    <dgm:pt modelId="{A11640AA-19AB-4FEB-ACFC-049084FE43BE}" type="sibTrans" cxnId="{7E6E0098-521C-4D5E-AF16-521863A89706}">
      <dgm:prSet/>
      <dgm:spPr/>
      <dgm:t>
        <a:bodyPr/>
        <a:lstStyle/>
        <a:p>
          <a:endParaRPr lang="en-US"/>
        </a:p>
      </dgm:t>
    </dgm:pt>
    <dgm:pt modelId="{2C776972-23B0-49B0-947B-98EA8DFE5EB5}" type="pres">
      <dgm:prSet presAssocID="{F0D196AC-440A-4DDC-B1CD-64F692FD6541}" presName="vert0" presStyleCnt="0">
        <dgm:presLayoutVars>
          <dgm:dir/>
          <dgm:animOne val="branch"/>
          <dgm:animLvl val="lvl"/>
        </dgm:presLayoutVars>
      </dgm:prSet>
      <dgm:spPr/>
      <dgm:t>
        <a:bodyPr/>
        <a:lstStyle/>
        <a:p>
          <a:endParaRPr lang="en-US"/>
        </a:p>
      </dgm:t>
    </dgm:pt>
    <dgm:pt modelId="{73C7CBB8-36AB-4040-8D2A-3B4FBD1B883B}" type="pres">
      <dgm:prSet presAssocID="{1786463A-729F-418F-B8D7-95C7C0F19066}" presName="thickLine" presStyleLbl="alignNode1" presStyleIdx="0" presStyleCnt="1"/>
      <dgm:spPr/>
    </dgm:pt>
    <dgm:pt modelId="{4EF77E0B-D80E-4ED4-B5F9-8CAF39068A5B}" type="pres">
      <dgm:prSet presAssocID="{1786463A-729F-418F-B8D7-95C7C0F19066}" presName="horz1" presStyleCnt="0"/>
      <dgm:spPr/>
    </dgm:pt>
    <dgm:pt modelId="{FEAD6024-865F-46C8-A181-7964C2200D72}" type="pres">
      <dgm:prSet presAssocID="{1786463A-729F-418F-B8D7-95C7C0F19066}" presName="tx1" presStyleLbl="revTx" presStyleIdx="0" presStyleCnt="1"/>
      <dgm:spPr/>
      <dgm:t>
        <a:bodyPr/>
        <a:lstStyle/>
        <a:p>
          <a:endParaRPr lang="en-US"/>
        </a:p>
      </dgm:t>
    </dgm:pt>
    <dgm:pt modelId="{79050336-5A1F-4AC7-B16A-F6C626F83843}" type="pres">
      <dgm:prSet presAssocID="{1786463A-729F-418F-B8D7-95C7C0F19066}" presName="vert1" presStyleCnt="0"/>
      <dgm:spPr/>
    </dgm:pt>
  </dgm:ptLst>
  <dgm:cxnLst>
    <dgm:cxn modelId="{9B3792C9-7510-4B37-ADE6-CF488C611F86}" type="presOf" srcId="{1786463A-729F-418F-B8D7-95C7C0F19066}" destId="{FEAD6024-865F-46C8-A181-7964C2200D72}" srcOrd="0" destOrd="0" presId="urn:microsoft.com/office/officeart/2008/layout/LinedList"/>
    <dgm:cxn modelId="{7E6E0098-521C-4D5E-AF16-521863A89706}" srcId="{F0D196AC-440A-4DDC-B1CD-64F692FD6541}" destId="{1786463A-729F-418F-B8D7-95C7C0F19066}" srcOrd="0" destOrd="0" parTransId="{89ACE39E-0431-4CAB-ACE2-15A9EB3BE7CE}" sibTransId="{A11640AA-19AB-4FEB-ACFC-049084FE43BE}"/>
    <dgm:cxn modelId="{59068CDC-6079-478D-8D7F-AD7C10A5F2B0}" type="presOf" srcId="{F0D196AC-440A-4DDC-B1CD-64F692FD6541}" destId="{2C776972-23B0-49B0-947B-98EA8DFE5EB5}" srcOrd="0" destOrd="0" presId="urn:microsoft.com/office/officeart/2008/layout/LinedList"/>
    <dgm:cxn modelId="{C5746858-217D-4080-ABA7-30C8CE5EF9D7}" type="presParOf" srcId="{2C776972-23B0-49B0-947B-98EA8DFE5EB5}" destId="{73C7CBB8-36AB-4040-8D2A-3B4FBD1B883B}" srcOrd="0" destOrd="0" presId="urn:microsoft.com/office/officeart/2008/layout/LinedList"/>
    <dgm:cxn modelId="{0339B704-A1F0-442C-80F5-D10BB817C832}" type="presParOf" srcId="{2C776972-23B0-49B0-947B-98EA8DFE5EB5}" destId="{4EF77E0B-D80E-4ED4-B5F9-8CAF39068A5B}" srcOrd="1" destOrd="0" presId="urn:microsoft.com/office/officeart/2008/layout/LinedList"/>
    <dgm:cxn modelId="{5F0DDD88-8DF3-47F0-B746-FDEE9ACEF1E9}" type="presParOf" srcId="{4EF77E0B-D80E-4ED4-B5F9-8CAF39068A5B}" destId="{FEAD6024-865F-46C8-A181-7964C2200D72}" srcOrd="0" destOrd="0" presId="urn:microsoft.com/office/officeart/2008/layout/LinedList"/>
    <dgm:cxn modelId="{134EEFCF-4CE7-4C56-ADB2-B92762B22C27}" type="presParOf" srcId="{4EF77E0B-D80E-4ED4-B5F9-8CAF39068A5B}" destId="{79050336-5A1F-4AC7-B16A-F6C626F83843}"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0BE6C6-5364-4035-B45B-9772BFB9490B}"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FB7E5C3B-0A87-446F-B89F-0A86152DE56F}">
      <dgm:prSet phldrT="[Text]"/>
      <dgm:spPr>
        <a:solidFill>
          <a:srgbClr val="A6CE5E"/>
        </a:solidFill>
      </dgm:spPr>
      <dgm:t>
        <a:bodyPr/>
        <a:lstStyle/>
        <a:p>
          <a:r>
            <a:rPr lang="en-US" smtClean="0">
              <a:solidFill>
                <a:schemeClr val="tx1"/>
              </a:solidFill>
            </a:rPr>
            <a:t>Language</a:t>
          </a:r>
          <a:endParaRPr lang="en-US">
            <a:solidFill>
              <a:schemeClr val="tx1"/>
            </a:solidFill>
          </a:endParaRPr>
        </a:p>
      </dgm:t>
    </dgm:pt>
    <dgm:pt modelId="{3C908023-AFCE-41AE-860D-663A9D677140}" type="parTrans" cxnId="{91A6470F-AA74-410A-B960-3E8114476BF8}">
      <dgm:prSet/>
      <dgm:spPr/>
      <dgm:t>
        <a:bodyPr/>
        <a:lstStyle/>
        <a:p>
          <a:endParaRPr lang="en-US"/>
        </a:p>
      </dgm:t>
    </dgm:pt>
    <dgm:pt modelId="{EDD1C54B-DF60-4C78-ABD3-26FCDA32B718}" type="sibTrans" cxnId="{91A6470F-AA74-410A-B960-3E8114476BF8}">
      <dgm:prSet/>
      <dgm:spPr/>
      <dgm:t>
        <a:bodyPr/>
        <a:lstStyle/>
        <a:p>
          <a:endParaRPr lang="en-US"/>
        </a:p>
      </dgm:t>
    </dgm:pt>
    <dgm:pt modelId="{E492DCCC-1448-4D14-B497-ABE5BB4174C8}">
      <dgm:prSet/>
      <dgm:spPr>
        <a:solidFill>
          <a:srgbClr val="D2526D"/>
        </a:solidFill>
      </dgm:spPr>
      <dgm:t>
        <a:bodyPr/>
        <a:lstStyle/>
        <a:p>
          <a:r>
            <a:rPr lang="en-US" smtClean="0"/>
            <a:t>Culture (norms, values, beliefs, etc.) </a:t>
          </a:r>
          <a:endParaRPr lang="en-US" dirty="0" smtClean="0"/>
        </a:p>
      </dgm:t>
    </dgm:pt>
    <dgm:pt modelId="{B6A5E30F-F3C9-4301-B5FE-CE75C5B5E34A}" type="parTrans" cxnId="{716516F0-26B5-4BA6-8744-9D2D0C7675E4}">
      <dgm:prSet/>
      <dgm:spPr/>
      <dgm:t>
        <a:bodyPr/>
        <a:lstStyle/>
        <a:p>
          <a:endParaRPr lang="en-US"/>
        </a:p>
      </dgm:t>
    </dgm:pt>
    <dgm:pt modelId="{AC0E1CD3-CA8B-47CC-80EB-26F094B6E602}" type="sibTrans" cxnId="{716516F0-26B5-4BA6-8744-9D2D0C7675E4}">
      <dgm:prSet/>
      <dgm:spPr/>
      <dgm:t>
        <a:bodyPr/>
        <a:lstStyle/>
        <a:p>
          <a:endParaRPr lang="en-US"/>
        </a:p>
      </dgm:t>
    </dgm:pt>
    <dgm:pt modelId="{E1A30BB8-98A8-46D7-9D51-F4183A9747B7}">
      <dgm:prSet/>
      <dgm:spPr>
        <a:solidFill>
          <a:srgbClr val="6699FF"/>
        </a:solidFill>
      </dgm:spPr>
      <dgm:t>
        <a:bodyPr/>
        <a:lstStyle/>
        <a:p>
          <a:r>
            <a:rPr lang="en-US" dirty="0" smtClean="0">
              <a:solidFill>
                <a:schemeClr val="tx1"/>
              </a:solidFill>
            </a:rPr>
            <a:t>Understanding of others </a:t>
          </a:r>
        </a:p>
      </dgm:t>
    </dgm:pt>
    <dgm:pt modelId="{FE5D9E15-E3E2-4665-A49B-13F0BA8A06A1}" type="parTrans" cxnId="{630D2BBA-DF6A-4C7C-B1CB-57225DD4C5FD}">
      <dgm:prSet/>
      <dgm:spPr/>
      <dgm:t>
        <a:bodyPr/>
        <a:lstStyle/>
        <a:p>
          <a:endParaRPr lang="en-US"/>
        </a:p>
      </dgm:t>
    </dgm:pt>
    <dgm:pt modelId="{2D11B29C-805F-4EA1-82B6-87066C2FF870}" type="sibTrans" cxnId="{630D2BBA-DF6A-4C7C-B1CB-57225DD4C5FD}">
      <dgm:prSet/>
      <dgm:spPr/>
      <dgm:t>
        <a:bodyPr/>
        <a:lstStyle/>
        <a:p>
          <a:endParaRPr lang="en-US"/>
        </a:p>
      </dgm:t>
    </dgm:pt>
    <dgm:pt modelId="{95531B9E-BC86-4603-A2AC-8E33FA44DD75}">
      <dgm:prSet/>
      <dgm:spPr>
        <a:solidFill>
          <a:srgbClr val="FF9933"/>
        </a:solidFill>
      </dgm:spPr>
      <dgm:t>
        <a:bodyPr/>
        <a:lstStyle/>
        <a:p>
          <a:r>
            <a:rPr lang="en-US" dirty="0" smtClean="0">
              <a:solidFill>
                <a:schemeClr val="tx1"/>
              </a:solidFill>
            </a:rPr>
            <a:t>Understanding of ourselves as a social beings</a:t>
          </a:r>
        </a:p>
      </dgm:t>
    </dgm:pt>
    <dgm:pt modelId="{A3E73D8D-94CE-4C13-9C93-0C7CE0907725}" type="parTrans" cxnId="{89FC4392-66E5-4981-A7A2-F18747D05B01}">
      <dgm:prSet/>
      <dgm:spPr/>
      <dgm:t>
        <a:bodyPr/>
        <a:lstStyle/>
        <a:p>
          <a:endParaRPr lang="en-US"/>
        </a:p>
      </dgm:t>
    </dgm:pt>
    <dgm:pt modelId="{C1B19ED3-DE26-4304-954A-E16926A889FF}" type="sibTrans" cxnId="{89FC4392-66E5-4981-A7A2-F18747D05B01}">
      <dgm:prSet/>
      <dgm:spPr/>
      <dgm:t>
        <a:bodyPr/>
        <a:lstStyle/>
        <a:p>
          <a:endParaRPr lang="en-US"/>
        </a:p>
      </dgm:t>
    </dgm:pt>
    <dgm:pt modelId="{0B6ED335-FE01-4CF9-92B1-60B30DAD9915}" type="pres">
      <dgm:prSet presAssocID="{4B0BE6C6-5364-4035-B45B-9772BFB9490B}" presName="linear" presStyleCnt="0">
        <dgm:presLayoutVars>
          <dgm:animLvl val="lvl"/>
          <dgm:resizeHandles val="exact"/>
        </dgm:presLayoutVars>
      </dgm:prSet>
      <dgm:spPr/>
      <dgm:t>
        <a:bodyPr/>
        <a:lstStyle/>
        <a:p>
          <a:endParaRPr lang="en-US"/>
        </a:p>
      </dgm:t>
    </dgm:pt>
    <dgm:pt modelId="{95DEC55A-2927-409D-AB75-9147599F51D1}" type="pres">
      <dgm:prSet presAssocID="{FB7E5C3B-0A87-446F-B89F-0A86152DE56F}" presName="parentText" presStyleLbl="node1" presStyleIdx="0" presStyleCnt="4">
        <dgm:presLayoutVars>
          <dgm:chMax val="0"/>
          <dgm:bulletEnabled val="1"/>
        </dgm:presLayoutVars>
      </dgm:prSet>
      <dgm:spPr/>
      <dgm:t>
        <a:bodyPr/>
        <a:lstStyle/>
        <a:p>
          <a:endParaRPr lang="en-US"/>
        </a:p>
      </dgm:t>
    </dgm:pt>
    <dgm:pt modelId="{BCF4BB48-98CB-421B-97E9-3227098AFBE7}" type="pres">
      <dgm:prSet presAssocID="{EDD1C54B-DF60-4C78-ABD3-26FCDA32B718}" presName="spacer" presStyleCnt="0"/>
      <dgm:spPr/>
    </dgm:pt>
    <dgm:pt modelId="{C705528C-5143-4004-BE94-0BF6CC695690}" type="pres">
      <dgm:prSet presAssocID="{E492DCCC-1448-4D14-B497-ABE5BB4174C8}" presName="parentText" presStyleLbl="node1" presStyleIdx="1" presStyleCnt="4">
        <dgm:presLayoutVars>
          <dgm:chMax val="0"/>
          <dgm:bulletEnabled val="1"/>
        </dgm:presLayoutVars>
      </dgm:prSet>
      <dgm:spPr/>
      <dgm:t>
        <a:bodyPr/>
        <a:lstStyle/>
        <a:p>
          <a:endParaRPr lang="en-US"/>
        </a:p>
      </dgm:t>
    </dgm:pt>
    <dgm:pt modelId="{0384FBE4-CF6C-4961-85D4-7C6951272768}" type="pres">
      <dgm:prSet presAssocID="{AC0E1CD3-CA8B-47CC-80EB-26F094B6E602}" presName="spacer" presStyleCnt="0"/>
      <dgm:spPr/>
    </dgm:pt>
    <dgm:pt modelId="{8E8C5A78-1A41-431E-833D-801AD5968288}" type="pres">
      <dgm:prSet presAssocID="{E1A30BB8-98A8-46D7-9D51-F4183A9747B7}" presName="parentText" presStyleLbl="node1" presStyleIdx="2" presStyleCnt="4">
        <dgm:presLayoutVars>
          <dgm:chMax val="0"/>
          <dgm:bulletEnabled val="1"/>
        </dgm:presLayoutVars>
      </dgm:prSet>
      <dgm:spPr/>
      <dgm:t>
        <a:bodyPr/>
        <a:lstStyle/>
        <a:p>
          <a:endParaRPr lang="en-US"/>
        </a:p>
      </dgm:t>
    </dgm:pt>
    <dgm:pt modelId="{25019BB7-E8BB-48F6-A06F-F7DB35A42BCC}" type="pres">
      <dgm:prSet presAssocID="{2D11B29C-805F-4EA1-82B6-87066C2FF870}" presName="spacer" presStyleCnt="0"/>
      <dgm:spPr/>
    </dgm:pt>
    <dgm:pt modelId="{DF77A752-B1F5-4788-9EC8-83E81195C936}" type="pres">
      <dgm:prSet presAssocID="{95531B9E-BC86-4603-A2AC-8E33FA44DD75}" presName="parentText" presStyleLbl="node1" presStyleIdx="3" presStyleCnt="4">
        <dgm:presLayoutVars>
          <dgm:chMax val="0"/>
          <dgm:bulletEnabled val="1"/>
        </dgm:presLayoutVars>
      </dgm:prSet>
      <dgm:spPr/>
      <dgm:t>
        <a:bodyPr/>
        <a:lstStyle/>
        <a:p>
          <a:endParaRPr lang="en-US"/>
        </a:p>
      </dgm:t>
    </dgm:pt>
  </dgm:ptLst>
  <dgm:cxnLst>
    <dgm:cxn modelId="{630D2BBA-DF6A-4C7C-B1CB-57225DD4C5FD}" srcId="{4B0BE6C6-5364-4035-B45B-9772BFB9490B}" destId="{E1A30BB8-98A8-46D7-9D51-F4183A9747B7}" srcOrd="2" destOrd="0" parTransId="{FE5D9E15-E3E2-4665-A49B-13F0BA8A06A1}" sibTransId="{2D11B29C-805F-4EA1-82B6-87066C2FF870}"/>
    <dgm:cxn modelId="{ECA81468-6B3B-4030-96F9-6EC53E68DE5A}" type="presOf" srcId="{95531B9E-BC86-4603-A2AC-8E33FA44DD75}" destId="{DF77A752-B1F5-4788-9EC8-83E81195C936}" srcOrd="0" destOrd="0" presId="urn:microsoft.com/office/officeart/2005/8/layout/vList2"/>
    <dgm:cxn modelId="{89FC4392-66E5-4981-A7A2-F18747D05B01}" srcId="{4B0BE6C6-5364-4035-B45B-9772BFB9490B}" destId="{95531B9E-BC86-4603-A2AC-8E33FA44DD75}" srcOrd="3" destOrd="0" parTransId="{A3E73D8D-94CE-4C13-9C93-0C7CE0907725}" sibTransId="{C1B19ED3-DE26-4304-954A-E16926A889FF}"/>
    <dgm:cxn modelId="{AE1442A6-A334-4259-89F9-B262FDA94C62}" type="presOf" srcId="{4B0BE6C6-5364-4035-B45B-9772BFB9490B}" destId="{0B6ED335-FE01-4CF9-92B1-60B30DAD9915}" srcOrd="0" destOrd="0" presId="urn:microsoft.com/office/officeart/2005/8/layout/vList2"/>
    <dgm:cxn modelId="{91A6470F-AA74-410A-B960-3E8114476BF8}" srcId="{4B0BE6C6-5364-4035-B45B-9772BFB9490B}" destId="{FB7E5C3B-0A87-446F-B89F-0A86152DE56F}" srcOrd="0" destOrd="0" parTransId="{3C908023-AFCE-41AE-860D-663A9D677140}" sibTransId="{EDD1C54B-DF60-4C78-ABD3-26FCDA32B718}"/>
    <dgm:cxn modelId="{A37151E9-C4D1-4E07-9A90-1376CBEEECC0}" type="presOf" srcId="{E1A30BB8-98A8-46D7-9D51-F4183A9747B7}" destId="{8E8C5A78-1A41-431E-833D-801AD5968288}" srcOrd="0" destOrd="0" presId="urn:microsoft.com/office/officeart/2005/8/layout/vList2"/>
    <dgm:cxn modelId="{F1904671-1C99-4D15-BBFF-D266F9CB4F29}" type="presOf" srcId="{FB7E5C3B-0A87-446F-B89F-0A86152DE56F}" destId="{95DEC55A-2927-409D-AB75-9147599F51D1}" srcOrd="0" destOrd="0" presId="urn:microsoft.com/office/officeart/2005/8/layout/vList2"/>
    <dgm:cxn modelId="{716516F0-26B5-4BA6-8744-9D2D0C7675E4}" srcId="{4B0BE6C6-5364-4035-B45B-9772BFB9490B}" destId="{E492DCCC-1448-4D14-B497-ABE5BB4174C8}" srcOrd="1" destOrd="0" parTransId="{B6A5E30F-F3C9-4301-B5FE-CE75C5B5E34A}" sibTransId="{AC0E1CD3-CA8B-47CC-80EB-26F094B6E602}"/>
    <dgm:cxn modelId="{35540A94-B9E6-409C-813F-EC0FC6F2AE84}" type="presOf" srcId="{E492DCCC-1448-4D14-B497-ABE5BB4174C8}" destId="{C705528C-5143-4004-BE94-0BF6CC695690}" srcOrd="0" destOrd="0" presId="urn:microsoft.com/office/officeart/2005/8/layout/vList2"/>
    <dgm:cxn modelId="{6BE138A1-8431-459B-8009-DFF6666D44F5}" type="presParOf" srcId="{0B6ED335-FE01-4CF9-92B1-60B30DAD9915}" destId="{95DEC55A-2927-409D-AB75-9147599F51D1}" srcOrd="0" destOrd="0" presId="urn:microsoft.com/office/officeart/2005/8/layout/vList2"/>
    <dgm:cxn modelId="{7FE0B6EF-8273-48D9-8A3E-4E21F5BF3A01}" type="presParOf" srcId="{0B6ED335-FE01-4CF9-92B1-60B30DAD9915}" destId="{BCF4BB48-98CB-421B-97E9-3227098AFBE7}" srcOrd="1" destOrd="0" presId="urn:microsoft.com/office/officeart/2005/8/layout/vList2"/>
    <dgm:cxn modelId="{F87B455D-A2CD-4A50-8535-963AF5E5D647}" type="presParOf" srcId="{0B6ED335-FE01-4CF9-92B1-60B30DAD9915}" destId="{C705528C-5143-4004-BE94-0BF6CC695690}" srcOrd="2" destOrd="0" presId="urn:microsoft.com/office/officeart/2005/8/layout/vList2"/>
    <dgm:cxn modelId="{48A22A63-E381-4D85-8A46-97E7F9E22561}" type="presParOf" srcId="{0B6ED335-FE01-4CF9-92B1-60B30DAD9915}" destId="{0384FBE4-CF6C-4961-85D4-7C6951272768}" srcOrd="3" destOrd="0" presId="urn:microsoft.com/office/officeart/2005/8/layout/vList2"/>
    <dgm:cxn modelId="{D61A4769-3F27-47E4-9B1F-B0023A494E17}" type="presParOf" srcId="{0B6ED335-FE01-4CF9-92B1-60B30DAD9915}" destId="{8E8C5A78-1A41-431E-833D-801AD5968288}" srcOrd="4" destOrd="0" presId="urn:microsoft.com/office/officeart/2005/8/layout/vList2"/>
    <dgm:cxn modelId="{5B047DB3-44C4-49C8-885A-F5A856A414D1}" type="presParOf" srcId="{0B6ED335-FE01-4CF9-92B1-60B30DAD9915}" destId="{25019BB7-E8BB-48F6-A06F-F7DB35A42BCC}" srcOrd="5" destOrd="0" presId="urn:microsoft.com/office/officeart/2005/8/layout/vList2"/>
    <dgm:cxn modelId="{4E53F39A-41FB-4972-B6CD-179E9180FE48}" type="presParOf" srcId="{0B6ED335-FE01-4CF9-92B1-60B30DAD9915}" destId="{DF77A752-B1F5-4788-9EC8-83E81195C93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5E3FEB-2AF9-4245-92F9-0A2E2AF072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7E4D841-AAEE-4CBA-86A1-D679F46B981D}">
      <dgm:prSet custT="1"/>
      <dgm:spPr/>
      <dgm:t>
        <a:bodyPr/>
        <a:lstStyle/>
        <a:p>
          <a:pPr algn="ctr"/>
          <a:r>
            <a:rPr lang="en-US" sz="2000" dirty="0" smtClean="0"/>
            <a:t>Research demonstrates that who we are is affected by both nature (our genetic and hormonal makeup) and nurture (the social environment in which we are raised).</a:t>
          </a:r>
          <a:endParaRPr lang="en-US" sz="2000" dirty="0"/>
        </a:p>
      </dgm:t>
    </dgm:pt>
    <dgm:pt modelId="{E53620C2-6444-4AA5-8FF2-3E66C1B37257}" type="parTrans" cxnId="{2BA56DB0-2113-4C6F-BFB3-3313D4D2271A}">
      <dgm:prSet/>
      <dgm:spPr/>
      <dgm:t>
        <a:bodyPr/>
        <a:lstStyle/>
        <a:p>
          <a:pPr algn="just"/>
          <a:endParaRPr lang="en-US" sz="2000"/>
        </a:p>
      </dgm:t>
    </dgm:pt>
    <dgm:pt modelId="{A5B136E5-FE87-448C-A1F2-7E9FBFC77A5B}" type="sibTrans" cxnId="{2BA56DB0-2113-4C6F-BFB3-3313D4D2271A}">
      <dgm:prSet/>
      <dgm:spPr/>
      <dgm:t>
        <a:bodyPr/>
        <a:lstStyle/>
        <a:p>
          <a:pPr algn="just"/>
          <a:endParaRPr lang="en-US" sz="2000"/>
        </a:p>
      </dgm:t>
    </dgm:pt>
    <dgm:pt modelId="{D25EC990-E53E-4C11-ABFB-EFE45A4BDDEC}" type="pres">
      <dgm:prSet presAssocID="{615E3FEB-2AF9-4245-92F9-0A2E2AF0726D}" presName="vert0" presStyleCnt="0">
        <dgm:presLayoutVars>
          <dgm:dir/>
          <dgm:animOne val="branch"/>
          <dgm:animLvl val="lvl"/>
        </dgm:presLayoutVars>
      </dgm:prSet>
      <dgm:spPr/>
      <dgm:t>
        <a:bodyPr/>
        <a:lstStyle/>
        <a:p>
          <a:endParaRPr lang="en-US"/>
        </a:p>
      </dgm:t>
    </dgm:pt>
    <dgm:pt modelId="{4BC29A27-36C9-4A46-97EE-425A744E9FC6}" type="pres">
      <dgm:prSet presAssocID="{57E4D841-AAEE-4CBA-86A1-D679F46B981D}" presName="thickLine" presStyleLbl="alignNode1" presStyleIdx="0" presStyleCnt="1"/>
      <dgm:spPr/>
    </dgm:pt>
    <dgm:pt modelId="{1287D4BA-FA2F-44B5-975D-0106F7C06346}" type="pres">
      <dgm:prSet presAssocID="{57E4D841-AAEE-4CBA-86A1-D679F46B981D}" presName="horz1" presStyleCnt="0"/>
      <dgm:spPr/>
    </dgm:pt>
    <dgm:pt modelId="{47DE2052-8D6B-4BED-AAE2-E933CA5B4594}" type="pres">
      <dgm:prSet presAssocID="{57E4D841-AAEE-4CBA-86A1-D679F46B981D}" presName="tx1" presStyleLbl="revTx" presStyleIdx="0" presStyleCnt="1"/>
      <dgm:spPr/>
      <dgm:t>
        <a:bodyPr/>
        <a:lstStyle/>
        <a:p>
          <a:endParaRPr lang="en-US"/>
        </a:p>
      </dgm:t>
    </dgm:pt>
    <dgm:pt modelId="{BB2330BD-E62E-4122-BB37-B189E0913F09}" type="pres">
      <dgm:prSet presAssocID="{57E4D841-AAEE-4CBA-86A1-D679F46B981D}" presName="vert1" presStyleCnt="0"/>
      <dgm:spPr/>
    </dgm:pt>
  </dgm:ptLst>
  <dgm:cxnLst>
    <dgm:cxn modelId="{FA8C1096-EEC7-4ECB-9F15-5A59393D1270}" type="presOf" srcId="{57E4D841-AAEE-4CBA-86A1-D679F46B981D}" destId="{47DE2052-8D6B-4BED-AAE2-E933CA5B4594}" srcOrd="0" destOrd="0" presId="urn:microsoft.com/office/officeart/2008/layout/LinedList"/>
    <dgm:cxn modelId="{88EBB1E5-76E2-447C-9D9A-7521B508DC97}" type="presOf" srcId="{615E3FEB-2AF9-4245-92F9-0A2E2AF0726D}" destId="{D25EC990-E53E-4C11-ABFB-EFE45A4BDDEC}" srcOrd="0" destOrd="0" presId="urn:microsoft.com/office/officeart/2008/layout/LinedList"/>
    <dgm:cxn modelId="{2BA56DB0-2113-4C6F-BFB3-3313D4D2271A}" srcId="{615E3FEB-2AF9-4245-92F9-0A2E2AF0726D}" destId="{57E4D841-AAEE-4CBA-86A1-D679F46B981D}" srcOrd="0" destOrd="0" parTransId="{E53620C2-6444-4AA5-8FF2-3E66C1B37257}" sibTransId="{A5B136E5-FE87-448C-A1F2-7E9FBFC77A5B}"/>
    <dgm:cxn modelId="{34980247-3C94-4ED5-9981-55C6A0A0462D}" type="presParOf" srcId="{D25EC990-E53E-4C11-ABFB-EFE45A4BDDEC}" destId="{4BC29A27-36C9-4A46-97EE-425A744E9FC6}" srcOrd="0" destOrd="0" presId="urn:microsoft.com/office/officeart/2008/layout/LinedList"/>
    <dgm:cxn modelId="{B21A7AB0-0310-4655-BC86-FB2707FBF207}" type="presParOf" srcId="{D25EC990-E53E-4C11-ABFB-EFE45A4BDDEC}" destId="{1287D4BA-FA2F-44B5-975D-0106F7C06346}" srcOrd="1" destOrd="0" presId="urn:microsoft.com/office/officeart/2008/layout/LinedList"/>
    <dgm:cxn modelId="{E93D62D7-FE55-4EBB-A2F7-6AFFE604C765}" type="presParOf" srcId="{1287D4BA-FA2F-44B5-975D-0106F7C06346}" destId="{47DE2052-8D6B-4BED-AAE2-E933CA5B4594}" srcOrd="0" destOrd="0" presId="urn:microsoft.com/office/officeart/2008/layout/LinedList"/>
    <dgm:cxn modelId="{7B920C1C-4EBB-437B-A1AE-FC3451C57393}" type="presParOf" srcId="{1287D4BA-FA2F-44B5-975D-0106F7C06346}" destId="{BB2330BD-E62E-4122-BB37-B189E0913F0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58BA63-6BFE-41B7-B92F-B90F559E3F0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19F212C-52B9-4B3C-81FD-4A31E3EF7FFB}">
      <dgm:prSet phldrT="[Text]" custT="1"/>
      <dgm:spPr/>
      <dgm:t>
        <a:bodyPr/>
        <a:lstStyle/>
        <a:p>
          <a:pPr algn="ctr"/>
          <a:r>
            <a:rPr lang="en-US" sz="2000" dirty="0" smtClean="0"/>
            <a:t>Socialization is important because it helps uphold societies and cultures; it is also a key part of individual development.</a:t>
          </a:r>
          <a:endParaRPr lang="en-US" sz="2000" dirty="0"/>
        </a:p>
      </dgm:t>
    </dgm:pt>
    <dgm:pt modelId="{69AF1ED5-10CE-4A3A-8CEB-17DE4F5303A6}" type="parTrans" cxnId="{332E3FE6-380E-4EC7-BCE1-2671A8638568}">
      <dgm:prSet/>
      <dgm:spPr/>
      <dgm:t>
        <a:bodyPr/>
        <a:lstStyle/>
        <a:p>
          <a:endParaRPr lang="en-US" sz="1600"/>
        </a:p>
      </dgm:t>
    </dgm:pt>
    <dgm:pt modelId="{71DC15B4-3F9A-4FB6-A103-FDAE638D9EF2}" type="sibTrans" cxnId="{332E3FE6-380E-4EC7-BCE1-2671A8638568}">
      <dgm:prSet/>
      <dgm:spPr/>
      <dgm:t>
        <a:bodyPr/>
        <a:lstStyle/>
        <a:p>
          <a:endParaRPr lang="en-US" sz="1600"/>
        </a:p>
      </dgm:t>
    </dgm:pt>
    <dgm:pt modelId="{16758F89-44DD-4981-BC5E-E59318DA5392}" type="pres">
      <dgm:prSet presAssocID="{6A58BA63-6BFE-41B7-B92F-B90F559E3F0F}" presName="vert0" presStyleCnt="0">
        <dgm:presLayoutVars>
          <dgm:dir/>
          <dgm:animOne val="branch"/>
          <dgm:animLvl val="lvl"/>
        </dgm:presLayoutVars>
      </dgm:prSet>
      <dgm:spPr/>
      <dgm:t>
        <a:bodyPr/>
        <a:lstStyle/>
        <a:p>
          <a:endParaRPr lang="en-US"/>
        </a:p>
      </dgm:t>
    </dgm:pt>
    <dgm:pt modelId="{AEED586F-069C-4A6B-848F-F64E9D8B2376}" type="pres">
      <dgm:prSet presAssocID="{819F212C-52B9-4B3C-81FD-4A31E3EF7FFB}" presName="thickLine" presStyleLbl="alignNode1" presStyleIdx="0" presStyleCnt="1" custLinFactNeighborX="-1543" custLinFactNeighborY="-407"/>
      <dgm:spPr/>
    </dgm:pt>
    <dgm:pt modelId="{1C031606-88A5-4B11-8EBE-AA92ADCEBC73}" type="pres">
      <dgm:prSet presAssocID="{819F212C-52B9-4B3C-81FD-4A31E3EF7FFB}" presName="horz1" presStyleCnt="0"/>
      <dgm:spPr/>
    </dgm:pt>
    <dgm:pt modelId="{B5144442-F311-4A1D-9557-DC9B87E01325}" type="pres">
      <dgm:prSet presAssocID="{819F212C-52B9-4B3C-81FD-4A31E3EF7FFB}" presName="tx1" presStyleLbl="revTx" presStyleIdx="0" presStyleCnt="1"/>
      <dgm:spPr/>
      <dgm:t>
        <a:bodyPr/>
        <a:lstStyle/>
        <a:p>
          <a:endParaRPr lang="en-US"/>
        </a:p>
      </dgm:t>
    </dgm:pt>
    <dgm:pt modelId="{E00DC17B-2FBB-4526-86EF-77E804312B15}" type="pres">
      <dgm:prSet presAssocID="{819F212C-52B9-4B3C-81FD-4A31E3EF7FFB}" presName="vert1" presStyleCnt="0"/>
      <dgm:spPr/>
    </dgm:pt>
  </dgm:ptLst>
  <dgm:cxnLst>
    <dgm:cxn modelId="{A23263A9-1AEB-4EE6-A124-C07B358AC88A}" type="presOf" srcId="{819F212C-52B9-4B3C-81FD-4A31E3EF7FFB}" destId="{B5144442-F311-4A1D-9557-DC9B87E01325}" srcOrd="0" destOrd="0" presId="urn:microsoft.com/office/officeart/2008/layout/LinedList"/>
    <dgm:cxn modelId="{332E3FE6-380E-4EC7-BCE1-2671A8638568}" srcId="{6A58BA63-6BFE-41B7-B92F-B90F559E3F0F}" destId="{819F212C-52B9-4B3C-81FD-4A31E3EF7FFB}" srcOrd="0" destOrd="0" parTransId="{69AF1ED5-10CE-4A3A-8CEB-17DE4F5303A6}" sibTransId="{71DC15B4-3F9A-4FB6-A103-FDAE638D9EF2}"/>
    <dgm:cxn modelId="{F0529288-3437-44A6-9396-1FC646BF700A}" type="presOf" srcId="{6A58BA63-6BFE-41B7-B92F-B90F559E3F0F}" destId="{16758F89-44DD-4981-BC5E-E59318DA5392}" srcOrd="0" destOrd="0" presId="urn:microsoft.com/office/officeart/2008/layout/LinedList"/>
    <dgm:cxn modelId="{C3325387-D9F2-43B5-A548-3141922DC207}" type="presParOf" srcId="{16758F89-44DD-4981-BC5E-E59318DA5392}" destId="{AEED586F-069C-4A6B-848F-F64E9D8B2376}" srcOrd="0" destOrd="0" presId="urn:microsoft.com/office/officeart/2008/layout/LinedList"/>
    <dgm:cxn modelId="{C5EB1B92-39AD-48D5-9C4D-75FB7E57F612}" type="presParOf" srcId="{16758F89-44DD-4981-BC5E-E59318DA5392}" destId="{1C031606-88A5-4B11-8EBE-AA92ADCEBC73}" srcOrd="1" destOrd="0" presId="urn:microsoft.com/office/officeart/2008/layout/LinedList"/>
    <dgm:cxn modelId="{F8959B63-62D4-41D7-A2D2-E1881724217E}" type="presParOf" srcId="{1C031606-88A5-4B11-8EBE-AA92ADCEBC73}" destId="{B5144442-F311-4A1D-9557-DC9B87E01325}" srcOrd="0" destOrd="0" presId="urn:microsoft.com/office/officeart/2008/layout/LinedList"/>
    <dgm:cxn modelId="{65F8F189-4A52-4E49-AB2A-CAEC83118A7E}" type="presParOf" srcId="{1C031606-88A5-4B11-8EBE-AA92ADCEBC73}" destId="{E00DC17B-2FBB-4526-86EF-77E804312B1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CA7031D-270B-49A8-825A-EAB69A684A9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780E407-7F93-464D-8605-8B00BAAD81D3}">
      <dgm:prSet phldrT="[Text]" custT="1"/>
      <dgm:spPr/>
      <dgm:t>
        <a:bodyPr/>
        <a:lstStyle/>
        <a:p>
          <a:r>
            <a:rPr lang="en-US" sz="1800" dirty="0" smtClean="0"/>
            <a:t>One of the pioneering contributors to sociological perspectives on self-development was Charles Cooley (1864–1929). He asserted that </a:t>
          </a:r>
          <a:r>
            <a:rPr lang="en-US" sz="1800" b="1" dirty="0" smtClean="0"/>
            <a:t>people’s self understanding is constructed, in part, by their perception of how others view them—a process termed “the looking glass self” </a:t>
          </a:r>
          <a:r>
            <a:rPr lang="en-US" sz="1800" dirty="0" smtClean="0"/>
            <a:t>(Cooley 1902). </a:t>
          </a:r>
          <a:endParaRPr lang="en-US" sz="1800" dirty="0"/>
        </a:p>
      </dgm:t>
    </dgm:pt>
    <dgm:pt modelId="{B92AB8A5-D0E9-4172-AA1E-D03B1BAF687B}" type="parTrans" cxnId="{5D772B7C-C7F6-4F42-8D36-C72A9BF8A81D}">
      <dgm:prSet/>
      <dgm:spPr/>
      <dgm:t>
        <a:bodyPr/>
        <a:lstStyle/>
        <a:p>
          <a:endParaRPr lang="en-US"/>
        </a:p>
      </dgm:t>
    </dgm:pt>
    <dgm:pt modelId="{5E9B95FD-C741-4630-8905-CA1049D87B5F}" type="sibTrans" cxnId="{5D772B7C-C7F6-4F42-8D36-C72A9BF8A81D}">
      <dgm:prSet/>
      <dgm:spPr/>
      <dgm:t>
        <a:bodyPr/>
        <a:lstStyle/>
        <a:p>
          <a:endParaRPr lang="en-US"/>
        </a:p>
      </dgm:t>
    </dgm:pt>
    <dgm:pt modelId="{0C7B7515-2CBA-4C3D-BC92-AB18FE3AE36A}">
      <dgm:prSet custT="1"/>
      <dgm:spPr/>
      <dgm:t>
        <a:bodyPr/>
        <a:lstStyle/>
        <a:p>
          <a:r>
            <a:rPr lang="en-US" sz="1800" dirty="0" smtClean="0"/>
            <a:t>The self or “self idea” is thoroughly social. It is based </a:t>
          </a:r>
          <a:r>
            <a:rPr lang="en-US" sz="1800" b="1" dirty="0" smtClean="0"/>
            <a:t>on how we imagine we appear to others.</a:t>
          </a:r>
          <a:r>
            <a:rPr lang="en-US" sz="1800" dirty="0" smtClean="0"/>
            <a:t> This projection defines how we feel about ourselves and who we feel ourselves to be. </a:t>
          </a:r>
        </a:p>
      </dgm:t>
    </dgm:pt>
    <dgm:pt modelId="{78B14CCE-562D-4CC0-A984-BF1CE9F7E224}" type="parTrans" cxnId="{9D995527-F85F-4923-9015-57958B04A258}">
      <dgm:prSet/>
      <dgm:spPr/>
      <dgm:t>
        <a:bodyPr/>
        <a:lstStyle/>
        <a:p>
          <a:endParaRPr lang="en-US"/>
        </a:p>
      </dgm:t>
    </dgm:pt>
    <dgm:pt modelId="{8B4E5534-8F7D-43CC-8134-6F6067DB961D}" type="sibTrans" cxnId="{9D995527-F85F-4923-9015-57958B04A258}">
      <dgm:prSet/>
      <dgm:spPr/>
      <dgm:t>
        <a:bodyPr/>
        <a:lstStyle/>
        <a:p>
          <a:endParaRPr lang="en-US"/>
        </a:p>
      </dgm:t>
    </dgm:pt>
    <dgm:pt modelId="{11971729-A3CD-4BCF-9DC1-EA7365575383}">
      <dgm:prSet custT="1"/>
      <dgm:spPr/>
      <dgm:t>
        <a:bodyPr/>
        <a:lstStyle/>
        <a:p>
          <a:r>
            <a:rPr lang="en-US" sz="1800" dirty="0" smtClean="0"/>
            <a:t>The development of a self therefore involves </a:t>
          </a:r>
          <a:r>
            <a:rPr lang="en-US" sz="1800" b="1" dirty="0" smtClean="0"/>
            <a:t>three elements</a:t>
          </a:r>
          <a:r>
            <a:rPr lang="en-US" sz="1800" dirty="0" smtClean="0"/>
            <a:t> in Cooley’s analysis: </a:t>
          </a:r>
        </a:p>
      </dgm:t>
    </dgm:pt>
    <dgm:pt modelId="{EA415778-D8AD-48A9-A3F7-105944993F87}" type="parTrans" cxnId="{89365770-6109-4357-AB9D-F2DA95B47C4C}">
      <dgm:prSet/>
      <dgm:spPr/>
      <dgm:t>
        <a:bodyPr/>
        <a:lstStyle/>
        <a:p>
          <a:endParaRPr lang="en-US"/>
        </a:p>
      </dgm:t>
    </dgm:pt>
    <dgm:pt modelId="{A51EB009-1FAC-4F47-B4EB-2E29AFFDB915}" type="sibTrans" cxnId="{89365770-6109-4357-AB9D-F2DA95B47C4C}">
      <dgm:prSet/>
      <dgm:spPr/>
      <dgm:t>
        <a:bodyPr/>
        <a:lstStyle/>
        <a:p>
          <a:endParaRPr lang="en-US"/>
        </a:p>
      </dgm:t>
    </dgm:pt>
    <dgm:pt modelId="{9BB4A1CE-73A1-400E-B80C-80DDDBADBB61}" type="pres">
      <dgm:prSet presAssocID="{6CA7031D-270B-49A8-825A-EAB69A684A97}" presName="vert0" presStyleCnt="0">
        <dgm:presLayoutVars>
          <dgm:dir/>
          <dgm:animOne val="branch"/>
          <dgm:animLvl val="lvl"/>
        </dgm:presLayoutVars>
      </dgm:prSet>
      <dgm:spPr/>
      <dgm:t>
        <a:bodyPr/>
        <a:lstStyle/>
        <a:p>
          <a:endParaRPr lang="en-US"/>
        </a:p>
      </dgm:t>
    </dgm:pt>
    <dgm:pt modelId="{20EDA432-CA41-492F-997F-BBA392E76F04}" type="pres">
      <dgm:prSet presAssocID="{1780E407-7F93-464D-8605-8B00BAAD81D3}" presName="thickLine" presStyleLbl="alignNode1" presStyleIdx="0" presStyleCnt="3"/>
      <dgm:spPr/>
    </dgm:pt>
    <dgm:pt modelId="{F9C6D293-CCF2-42D1-94BF-CFBE8AEF3FDB}" type="pres">
      <dgm:prSet presAssocID="{1780E407-7F93-464D-8605-8B00BAAD81D3}" presName="horz1" presStyleCnt="0"/>
      <dgm:spPr/>
    </dgm:pt>
    <dgm:pt modelId="{1B98E0FA-47DE-4FEF-8E30-60834C78C776}" type="pres">
      <dgm:prSet presAssocID="{1780E407-7F93-464D-8605-8B00BAAD81D3}" presName="tx1" presStyleLbl="revTx" presStyleIdx="0" presStyleCnt="3"/>
      <dgm:spPr/>
      <dgm:t>
        <a:bodyPr/>
        <a:lstStyle/>
        <a:p>
          <a:endParaRPr lang="en-US"/>
        </a:p>
      </dgm:t>
    </dgm:pt>
    <dgm:pt modelId="{28818FD9-4A74-4DF7-857D-2ACD07919448}" type="pres">
      <dgm:prSet presAssocID="{1780E407-7F93-464D-8605-8B00BAAD81D3}" presName="vert1" presStyleCnt="0"/>
      <dgm:spPr/>
    </dgm:pt>
    <dgm:pt modelId="{FCFB514E-D949-4125-A3C4-6A747C58088A}" type="pres">
      <dgm:prSet presAssocID="{0C7B7515-2CBA-4C3D-BC92-AB18FE3AE36A}" presName="thickLine" presStyleLbl="alignNode1" presStyleIdx="1" presStyleCnt="3"/>
      <dgm:spPr/>
    </dgm:pt>
    <dgm:pt modelId="{D652F9BA-A52E-476E-95C4-0A9D9D518BE1}" type="pres">
      <dgm:prSet presAssocID="{0C7B7515-2CBA-4C3D-BC92-AB18FE3AE36A}" presName="horz1" presStyleCnt="0"/>
      <dgm:spPr/>
    </dgm:pt>
    <dgm:pt modelId="{A85E8880-CD82-4372-A75B-156776646F64}" type="pres">
      <dgm:prSet presAssocID="{0C7B7515-2CBA-4C3D-BC92-AB18FE3AE36A}" presName="tx1" presStyleLbl="revTx" presStyleIdx="1" presStyleCnt="3"/>
      <dgm:spPr/>
      <dgm:t>
        <a:bodyPr/>
        <a:lstStyle/>
        <a:p>
          <a:endParaRPr lang="en-US"/>
        </a:p>
      </dgm:t>
    </dgm:pt>
    <dgm:pt modelId="{A39EBBC3-AC66-421F-9017-23B3D7A1F8BC}" type="pres">
      <dgm:prSet presAssocID="{0C7B7515-2CBA-4C3D-BC92-AB18FE3AE36A}" presName="vert1" presStyleCnt="0"/>
      <dgm:spPr/>
    </dgm:pt>
    <dgm:pt modelId="{CA0C8DCB-A14B-4CFA-A511-692C578C00C6}" type="pres">
      <dgm:prSet presAssocID="{11971729-A3CD-4BCF-9DC1-EA7365575383}" presName="thickLine" presStyleLbl="alignNode1" presStyleIdx="2" presStyleCnt="3"/>
      <dgm:spPr/>
    </dgm:pt>
    <dgm:pt modelId="{0ECBE2DF-AEF9-41A4-B99B-7B4A2F09EE44}" type="pres">
      <dgm:prSet presAssocID="{11971729-A3CD-4BCF-9DC1-EA7365575383}" presName="horz1" presStyleCnt="0"/>
      <dgm:spPr/>
    </dgm:pt>
    <dgm:pt modelId="{A343794A-C621-46FE-A8CE-3CCEEC7EA61D}" type="pres">
      <dgm:prSet presAssocID="{11971729-A3CD-4BCF-9DC1-EA7365575383}" presName="tx1" presStyleLbl="revTx" presStyleIdx="2" presStyleCnt="3"/>
      <dgm:spPr/>
      <dgm:t>
        <a:bodyPr/>
        <a:lstStyle/>
        <a:p>
          <a:endParaRPr lang="en-US"/>
        </a:p>
      </dgm:t>
    </dgm:pt>
    <dgm:pt modelId="{CEAB13EF-70B7-4B99-B6B3-049500415B0D}" type="pres">
      <dgm:prSet presAssocID="{11971729-A3CD-4BCF-9DC1-EA7365575383}" presName="vert1" presStyleCnt="0"/>
      <dgm:spPr/>
    </dgm:pt>
  </dgm:ptLst>
  <dgm:cxnLst>
    <dgm:cxn modelId="{89365770-6109-4357-AB9D-F2DA95B47C4C}" srcId="{6CA7031D-270B-49A8-825A-EAB69A684A97}" destId="{11971729-A3CD-4BCF-9DC1-EA7365575383}" srcOrd="2" destOrd="0" parTransId="{EA415778-D8AD-48A9-A3F7-105944993F87}" sibTransId="{A51EB009-1FAC-4F47-B4EB-2E29AFFDB915}"/>
    <dgm:cxn modelId="{AD08D616-6C01-448D-8B24-9204D5AC5AC5}" type="presOf" srcId="{6CA7031D-270B-49A8-825A-EAB69A684A97}" destId="{9BB4A1CE-73A1-400E-B80C-80DDDBADBB61}" srcOrd="0" destOrd="0" presId="urn:microsoft.com/office/officeart/2008/layout/LinedList"/>
    <dgm:cxn modelId="{734E0ED3-5E99-4776-8DC5-9C4904B2A074}" type="presOf" srcId="{11971729-A3CD-4BCF-9DC1-EA7365575383}" destId="{A343794A-C621-46FE-A8CE-3CCEEC7EA61D}" srcOrd="0" destOrd="0" presId="urn:microsoft.com/office/officeart/2008/layout/LinedList"/>
    <dgm:cxn modelId="{BDBEDFD7-009A-4774-B455-255804937F6D}" type="presOf" srcId="{1780E407-7F93-464D-8605-8B00BAAD81D3}" destId="{1B98E0FA-47DE-4FEF-8E30-60834C78C776}" srcOrd="0" destOrd="0" presId="urn:microsoft.com/office/officeart/2008/layout/LinedList"/>
    <dgm:cxn modelId="{ACB23D1A-4F20-4B09-8E42-9995906ABBCA}" type="presOf" srcId="{0C7B7515-2CBA-4C3D-BC92-AB18FE3AE36A}" destId="{A85E8880-CD82-4372-A75B-156776646F64}" srcOrd="0" destOrd="0" presId="urn:microsoft.com/office/officeart/2008/layout/LinedList"/>
    <dgm:cxn modelId="{5D772B7C-C7F6-4F42-8D36-C72A9BF8A81D}" srcId="{6CA7031D-270B-49A8-825A-EAB69A684A97}" destId="{1780E407-7F93-464D-8605-8B00BAAD81D3}" srcOrd="0" destOrd="0" parTransId="{B92AB8A5-D0E9-4172-AA1E-D03B1BAF687B}" sibTransId="{5E9B95FD-C741-4630-8905-CA1049D87B5F}"/>
    <dgm:cxn modelId="{9D995527-F85F-4923-9015-57958B04A258}" srcId="{6CA7031D-270B-49A8-825A-EAB69A684A97}" destId="{0C7B7515-2CBA-4C3D-BC92-AB18FE3AE36A}" srcOrd="1" destOrd="0" parTransId="{78B14CCE-562D-4CC0-A984-BF1CE9F7E224}" sibTransId="{8B4E5534-8F7D-43CC-8134-6F6067DB961D}"/>
    <dgm:cxn modelId="{1E4CF85C-36A7-4B82-BFC0-EC97482D77F2}" type="presParOf" srcId="{9BB4A1CE-73A1-400E-B80C-80DDDBADBB61}" destId="{20EDA432-CA41-492F-997F-BBA392E76F04}" srcOrd="0" destOrd="0" presId="urn:microsoft.com/office/officeart/2008/layout/LinedList"/>
    <dgm:cxn modelId="{708D6F9F-EFDD-479D-9D92-CBB3130ACC14}" type="presParOf" srcId="{9BB4A1CE-73A1-400E-B80C-80DDDBADBB61}" destId="{F9C6D293-CCF2-42D1-94BF-CFBE8AEF3FDB}" srcOrd="1" destOrd="0" presId="urn:microsoft.com/office/officeart/2008/layout/LinedList"/>
    <dgm:cxn modelId="{CA197E7D-B534-4F0A-9538-AE753908C9EA}" type="presParOf" srcId="{F9C6D293-CCF2-42D1-94BF-CFBE8AEF3FDB}" destId="{1B98E0FA-47DE-4FEF-8E30-60834C78C776}" srcOrd="0" destOrd="0" presId="urn:microsoft.com/office/officeart/2008/layout/LinedList"/>
    <dgm:cxn modelId="{6C4BFA02-C3A5-44CA-95A6-A19F88226912}" type="presParOf" srcId="{F9C6D293-CCF2-42D1-94BF-CFBE8AEF3FDB}" destId="{28818FD9-4A74-4DF7-857D-2ACD07919448}" srcOrd="1" destOrd="0" presId="urn:microsoft.com/office/officeart/2008/layout/LinedList"/>
    <dgm:cxn modelId="{48BD25F2-BBD4-46E6-8346-948094342B87}" type="presParOf" srcId="{9BB4A1CE-73A1-400E-B80C-80DDDBADBB61}" destId="{FCFB514E-D949-4125-A3C4-6A747C58088A}" srcOrd="2" destOrd="0" presId="urn:microsoft.com/office/officeart/2008/layout/LinedList"/>
    <dgm:cxn modelId="{65ABC90A-D416-46D3-BFB7-CD095F973EF1}" type="presParOf" srcId="{9BB4A1CE-73A1-400E-B80C-80DDDBADBB61}" destId="{D652F9BA-A52E-476E-95C4-0A9D9D518BE1}" srcOrd="3" destOrd="0" presId="urn:microsoft.com/office/officeart/2008/layout/LinedList"/>
    <dgm:cxn modelId="{17376DE7-8DB9-4880-A57D-2DB3422C1AB1}" type="presParOf" srcId="{D652F9BA-A52E-476E-95C4-0A9D9D518BE1}" destId="{A85E8880-CD82-4372-A75B-156776646F64}" srcOrd="0" destOrd="0" presId="urn:microsoft.com/office/officeart/2008/layout/LinedList"/>
    <dgm:cxn modelId="{4D947E81-571C-4373-B323-53E125AC40AE}" type="presParOf" srcId="{D652F9BA-A52E-476E-95C4-0A9D9D518BE1}" destId="{A39EBBC3-AC66-421F-9017-23B3D7A1F8BC}" srcOrd="1" destOrd="0" presId="urn:microsoft.com/office/officeart/2008/layout/LinedList"/>
    <dgm:cxn modelId="{A8BEA787-DD02-4910-9379-75DA94FC3187}" type="presParOf" srcId="{9BB4A1CE-73A1-400E-B80C-80DDDBADBB61}" destId="{CA0C8DCB-A14B-4CFA-A511-692C578C00C6}" srcOrd="4" destOrd="0" presId="urn:microsoft.com/office/officeart/2008/layout/LinedList"/>
    <dgm:cxn modelId="{B032BFB1-7512-4B9E-BB0F-7873040C0F8B}" type="presParOf" srcId="{9BB4A1CE-73A1-400E-B80C-80DDDBADBB61}" destId="{0ECBE2DF-AEF9-41A4-B99B-7B4A2F09EE44}" srcOrd="5" destOrd="0" presId="urn:microsoft.com/office/officeart/2008/layout/LinedList"/>
    <dgm:cxn modelId="{7446668F-6864-4B09-8769-9E50F20FFB5B}" type="presParOf" srcId="{0ECBE2DF-AEF9-41A4-B99B-7B4A2F09EE44}" destId="{A343794A-C621-46FE-A8CE-3CCEEC7EA61D}" srcOrd="0" destOrd="0" presId="urn:microsoft.com/office/officeart/2008/layout/LinedList"/>
    <dgm:cxn modelId="{47089482-6E6E-4CA8-A4C8-65CFEA1E4BCE}" type="presParOf" srcId="{0ECBE2DF-AEF9-41A4-B99B-7B4A2F09EE44}" destId="{CEAB13EF-70B7-4B99-B6B3-049500415B0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9B38368-D3A8-4A9E-BCE0-40CDB050F4B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938EA358-7036-4383-A5FD-436315A6ABAB}">
      <dgm:prSet/>
      <dgm:spPr>
        <a:solidFill>
          <a:schemeClr val="tx1"/>
        </a:solidFill>
      </dgm:spPr>
      <dgm:t>
        <a:bodyPr/>
        <a:lstStyle/>
        <a:p>
          <a:r>
            <a:rPr lang="en-US" b="0" dirty="0" smtClean="0"/>
            <a:t>1. The imagination of our appearance to the other person; </a:t>
          </a:r>
        </a:p>
      </dgm:t>
    </dgm:pt>
    <dgm:pt modelId="{88537174-0F15-4793-9AC8-06BCEAED6556}" type="parTrans" cxnId="{225983BF-1D3E-4BFC-8CA3-DD8BB8113048}">
      <dgm:prSet/>
      <dgm:spPr/>
      <dgm:t>
        <a:bodyPr/>
        <a:lstStyle/>
        <a:p>
          <a:endParaRPr lang="en-US"/>
        </a:p>
      </dgm:t>
    </dgm:pt>
    <dgm:pt modelId="{F3D3759F-A614-41A8-8ACE-1F09E454491D}" type="sibTrans" cxnId="{225983BF-1D3E-4BFC-8CA3-DD8BB8113048}">
      <dgm:prSet/>
      <dgm:spPr/>
      <dgm:t>
        <a:bodyPr/>
        <a:lstStyle/>
        <a:p>
          <a:endParaRPr lang="en-US"/>
        </a:p>
      </dgm:t>
    </dgm:pt>
    <dgm:pt modelId="{7DFC32E6-D9E9-4C16-BCFA-CAC679F73FB0}">
      <dgm:prSet/>
      <dgm:spPr>
        <a:solidFill>
          <a:srgbClr val="FF2929"/>
        </a:solidFill>
      </dgm:spPr>
      <dgm:t>
        <a:bodyPr/>
        <a:lstStyle/>
        <a:p>
          <a:r>
            <a:rPr lang="en-US" b="0" dirty="0" smtClean="0"/>
            <a:t>2. The imagination of his judgment of that appearance, and </a:t>
          </a:r>
        </a:p>
      </dgm:t>
    </dgm:pt>
    <dgm:pt modelId="{A441963B-2D40-41D1-85F2-545283442EBF}" type="parTrans" cxnId="{1CAA3452-0265-4F69-B6F3-04626B0B3954}">
      <dgm:prSet/>
      <dgm:spPr/>
      <dgm:t>
        <a:bodyPr/>
        <a:lstStyle/>
        <a:p>
          <a:endParaRPr lang="en-US"/>
        </a:p>
      </dgm:t>
    </dgm:pt>
    <dgm:pt modelId="{4327837C-A1CC-459B-949D-6D0E0DFE760B}" type="sibTrans" cxnId="{1CAA3452-0265-4F69-B6F3-04626B0B3954}">
      <dgm:prSet/>
      <dgm:spPr/>
      <dgm:t>
        <a:bodyPr/>
        <a:lstStyle/>
        <a:p>
          <a:endParaRPr lang="en-US"/>
        </a:p>
      </dgm:t>
    </dgm:pt>
    <dgm:pt modelId="{A58C2221-E120-4B9E-8E98-6D42D4576D54}">
      <dgm:prSet/>
      <dgm:spPr>
        <a:solidFill>
          <a:schemeClr val="tx1"/>
        </a:solidFill>
      </dgm:spPr>
      <dgm:t>
        <a:bodyPr/>
        <a:lstStyle/>
        <a:p>
          <a:r>
            <a:rPr lang="en-US" b="0" dirty="0" smtClean="0"/>
            <a:t>3. Some sort of self-feeling, such as pride or mortification.</a:t>
          </a:r>
        </a:p>
      </dgm:t>
    </dgm:pt>
    <dgm:pt modelId="{52FA7CB6-DBB1-4C35-ACE1-CA6DDDBD588F}" type="parTrans" cxnId="{96BF4741-DEDF-47AD-B10C-35F942DB0105}">
      <dgm:prSet/>
      <dgm:spPr/>
      <dgm:t>
        <a:bodyPr/>
        <a:lstStyle/>
        <a:p>
          <a:endParaRPr lang="en-US"/>
        </a:p>
      </dgm:t>
    </dgm:pt>
    <dgm:pt modelId="{D0BE7619-F7BC-42A2-91A4-94991BC30CDA}" type="sibTrans" cxnId="{96BF4741-DEDF-47AD-B10C-35F942DB0105}">
      <dgm:prSet/>
      <dgm:spPr/>
      <dgm:t>
        <a:bodyPr/>
        <a:lstStyle/>
        <a:p>
          <a:endParaRPr lang="en-US"/>
        </a:p>
      </dgm:t>
    </dgm:pt>
    <dgm:pt modelId="{100A03D1-2789-4F93-B631-D77817DFF1A5}" type="pres">
      <dgm:prSet presAssocID="{E9B38368-D3A8-4A9E-BCE0-40CDB050F4BC}" presName="linear" presStyleCnt="0">
        <dgm:presLayoutVars>
          <dgm:animLvl val="lvl"/>
          <dgm:resizeHandles val="exact"/>
        </dgm:presLayoutVars>
      </dgm:prSet>
      <dgm:spPr/>
      <dgm:t>
        <a:bodyPr/>
        <a:lstStyle/>
        <a:p>
          <a:endParaRPr lang="en-US"/>
        </a:p>
      </dgm:t>
    </dgm:pt>
    <dgm:pt modelId="{2436DD12-3356-4F3D-B393-B6C509E2D1D7}" type="pres">
      <dgm:prSet presAssocID="{938EA358-7036-4383-A5FD-436315A6ABAB}" presName="parentText" presStyleLbl="node1" presStyleIdx="0" presStyleCnt="3">
        <dgm:presLayoutVars>
          <dgm:chMax val="0"/>
          <dgm:bulletEnabled val="1"/>
        </dgm:presLayoutVars>
      </dgm:prSet>
      <dgm:spPr/>
      <dgm:t>
        <a:bodyPr/>
        <a:lstStyle/>
        <a:p>
          <a:endParaRPr lang="en-US"/>
        </a:p>
      </dgm:t>
    </dgm:pt>
    <dgm:pt modelId="{053AF62C-AFE0-4174-A4FE-DD113692944F}" type="pres">
      <dgm:prSet presAssocID="{F3D3759F-A614-41A8-8ACE-1F09E454491D}" presName="spacer" presStyleCnt="0"/>
      <dgm:spPr/>
    </dgm:pt>
    <dgm:pt modelId="{598FE3BE-733F-4EC6-A2DD-D90D33C7140A}" type="pres">
      <dgm:prSet presAssocID="{7DFC32E6-D9E9-4C16-BCFA-CAC679F73FB0}" presName="parentText" presStyleLbl="node1" presStyleIdx="1" presStyleCnt="3">
        <dgm:presLayoutVars>
          <dgm:chMax val="0"/>
          <dgm:bulletEnabled val="1"/>
        </dgm:presLayoutVars>
      </dgm:prSet>
      <dgm:spPr/>
      <dgm:t>
        <a:bodyPr/>
        <a:lstStyle/>
        <a:p>
          <a:endParaRPr lang="en-US"/>
        </a:p>
      </dgm:t>
    </dgm:pt>
    <dgm:pt modelId="{7D6B3A24-02B3-4163-8C5E-3812FFACA171}" type="pres">
      <dgm:prSet presAssocID="{4327837C-A1CC-459B-949D-6D0E0DFE760B}" presName="spacer" presStyleCnt="0"/>
      <dgm:spPr/>
    </dgm:pt>
    <dgm:pt modelId="{D2A3EDE1-A02A-4B84-92A4-6F7F6D95C691}" type="pres">
      <dgm:prSet presAssocID="{A58C2221-E120-4B9E-8E98-6D42D4576D54}" presName="parentText" presStyleLbl="node1" presStyleIdx="2" presStyleCnt="3">
        <dgm:presLayoutVars>
          <dgm:chMax val="0"/>
          <dgm:bulletEnabled val="1"/>
        </dgm:presLayoutVars>
      </dgm:prSet>
      <dgm:spPr/>
      <dgm:t>
        <a:bodyPr/>
        <a:lstStyle/>
        <a:p>
          <a:endParaRPr lang="en-US"/>
        </a:p>
      </dgm:t>
    </dgm:pt>
  </dgm:ptLst>
  <dgm:cxnLst>
    <dgm:cxn modelId="{96BF4741-DEDF-47AD-B10C-35F942DB0105}" srcId="{E9B38368-D3A8-4A9E-BCE0-40CDB050F4BC}" destId="{A58C2221-E120-4B9E-8E98-6D42D4576D54}" srcOrd="2" destOrd="0" parTransId="{52FA7CB6-DBB1-4C35-ACE1-CA6DDDBD588F}" sibTransId="{D0BE7619-F7BC-42A2-91A4-94991BC30CDA}"/>
    <dgm:cxn modelId="{2E33785B-26FE-4BD4-8D8A-FB1ADCE6736A}" type="presOf" srcId="{938EA358-7036-4383-A5FD-436315A6ABAB}" destId="{2436DD12-3356-4F3D-B393-B6C509E2D1D7}" srcOrd="0" destOrd="0" presId="urn:microsoft.com/office/officeart/2005/8/layout/vList2"/>
    <dgm:cxn modelId="{225983BF-1D3E-4BFC-8CA3-DD8BB8113048}" srcId="{E9B38368-D3A8-4A9E-BCE0-40CDB050F4BC}" destId="{938EA358-7036-4383-A5FD-436315A6ABAB}" srcOrd="0" destOrd="0" parTransId="{88537174-0F15-4793-9AC8-06BCEAED6556}" sibTransId="{F3D3759F-A614-41A8-8ACE-1F09E454491D}"/>
    <dgm:cxn modelId="{96A22030-FE66-4D1A-8E31-49C1CD0B7742}" type="presOf" srcId="{A58C2221-E120-4B9E-8E98-6D42D4576D54}" destId="{D2A3EDE1-A02A-4B84-92A4-6F7F6D95C691}" srcOrd="0" destOrd="0" presId="urn:microsoft.com/office/officeart/2005/8/layout/vList2"/>
    <dgm:cxn modelId="{DE916F4C-A914-4275-8296-A36A955EAB7F}" type="presOf" srcId="{7DFC32E6-D9E9-4C16-BCFA-CAC679F73FB0}" destId="{598FE3BE-733F-4EC6-A2DD-D90D33C7140A}" srcOrd="0" destOrd="0" presId="urn:microsoft.com/office/officeart/2005/8/layout/vList2"/>
    <dgm:cxn modelId="{1CAA3452-0265-4F69-B6F3-04626B0B3954}" srcId="{E9B38368-D3A8-4A9E-BCE0-40CDB050F4BC}" destId="{7DFC32E6-D9E9-4C16-BCFA-CAC679F73FB0}" srcOrd="1" destOrd="0" parTransId="{A441963B-2D40-41D1-85F2-545283442EBF}" sibTransId="{4327837C-A1CC-459B-949D-6D0E0DFE760B}"/>
    <dgm:cxn modelId="{0831D99C-5D3C-4E09-942B-EE16986E9D23}" type="presOf" srcId="{E9B38368-D3A8-4A9E-BCE0-40CDB050F4BC}" destId="{100A03D1-2789-4F93-B631-D77817DFF1A5}" srcOrd="0" destOrd="0" presId="urn:microsoft.com/office/officeart/2005/8/layout/vList2"/>
    <dgm:cxn modelId="{1AD7C0F6-E03F-4D85-B85C-B35DC29A5F01}" type="presParOf" srcId="{100A03D1-2789-4F93-B631-D77817DFF1A5}" destId="{2436DD12-3356-4F3D-B393-B6C509E2D1D7}" srcOrd="0" destOrd="0" presId="urn:microsoft.com/office/officeart/2005/8/layout/vList2"/>
    <dgm:cxn modelId="{7D645CEA-22C0-4DE3-9CB4-8F8FEF4BD20A}" type="presParOf" srcId="{100A03D1-2789-4F93-B631-D77817DFF1A5}" destId="{053AF62C-AFE0-4174-A4FE-DD113692944F}" srcOrd="1" destOrd="0" presId="urn:microsoft.com/office/officeart/2005/8/layout/vList2"/>
    <dgm:cxn modelId="{9B85D5ED-2926-4827-AEAE-40270520D7B4}" type="presParOf" srcId="{100A03D1-2789-4F93-B631-D77817DFF1A5}" destId="{598FE3BE-733F-4EC6-A2DD-D90D33C7140A}" srcOrd="2" destOrd="0" presId="urn:microsoft.com/office/officeart/2005/8/layout/vList2"/>
    <dgm:cxn modelId="{4D5B9462-7385-4D8F-AB9B-A1C48DF42BC9}" type="presParOf" srcId="{100A03D1-2789-4F93-B631-D77817DFF1A5}" destId="{7D6B3A24-02B3-4163-8C5E-3812FFACA171}" srcOrd="3" destOrd="0" presId="urn:microsoft.com/office/officeart/2005/8/layout/vList2"/>
    <dgm:cxn modelId="{C70678A6-9999-4E3D-A672-F3F9E6B3670C}" type="presParOf" srcId="{100A03D1-2789-4F93-B631-D77817DFF1A5}" destId="{D2A3EDE1-A02A-4B84-92A4-6F7F6D95C691}"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77BE6D1-82C7-41C3-A1A4-1EBC51D9D87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4D4EC00-DC0C-4F1C-A136-47F3480B6A5D}">
      <dgm:prSet phldrT="[Text]" custT="1"/>
      <dgm:spPr/>
      <dgm:t>
        <a:bodyPr/>
        <a:lstStyle/>
        <a:p>
          <a:r>
            <a:rPr lang="en-US" sz="1800" dirty="0" smtClean="0"/>
            <a:t>Later, George Herbert Mead (1863–1931) advanced a more detailed sociological approach to the self. He agreed that the self, as a person’s distinct identity, is only developed through social interaction. He further noted that the crucial component of the self is its capacity for self reflection, its capacity to be “an object to itself” (Mead 1934). </a:t>
          </a:r>
          <a:endParaRPr lang="en-US" sz="1800" dirty="0"/>
        </a:p>
      </dgm:t>
    </dgm:pt>
    <dgm:pt modelId="{4531ED22-8E29-4429-9E3F-45D464527AC7}" type="parTrans" cxnId="{5DF644E6-13E4-437B-930D-C75827431D97}">
      <dgm:prSet/>
      <dgm:spPr/>
      <dgm:t>
        <a:bodyPr/>
        <a:lstStyle/>
        <a:p>
          <a:endParaRPr lang="en-US"/>
        </a:p>
      </dgm:t>
    </dgm:pt>
    <dgm:pt modelId="{0DA30A1F-E1DF-4AB2-96FC-C41EE5DE2391}" type="sibTrans" cxnId="{5DF644E6-13E4-437B-930D-C75827431D97}">
      <dgm:prSet/>
      <dgm:spPr/>
      <dgm:t>
        <a:bodyPr/>
        <a:lstStyle/>
        <a:p>
          <a:endParaRPr lang="en-US"/>
        </a:p>
      </dgm:t>
    </dgm:pt>
    <dgm:pt modelId="{3A1B3474-5337-4617-B444-05DDFB428A63}">
      <dgm:prSet custT="1"/>
      <dgm:spPr/>
      <dgm:t>
        <a:bodyPr/>
        <a:lstStyle/>
        <a:p>
          <a:r>
            <a:rPr lang="en-US" sz="1800" dirty="0" smtClean="0"/>
            <a:t>On this basis, he broke the self down into two components or “phases,” the “I” and the “me.” </a:t>
          </a:r>
        </a:p>
      </dgm:t>
    </dgm:pt>
    <dgm:pt modelId="{0332CFF1-D8E2-489D-B86D-5973D529719A}" type="parTrans" cxnId="{E0CE79CD-3B7B-44CC-BE51-E2403AF62E96}">
      <dgm:prSet/>
      <dgm:spPr/>
      <dgm:t>
        <a:bodyPr/>
        <a:lstStyle/>
        <a:p>
          <a:endParaRPr lang="en-US"/>
        </a:p>
      </dgm:t>
    </dgm:pt>
    <dgm:pt modelId="{C450487E-60A7-44F4-A545-A78ED5B4B975}" type="sibTrans" cxnId="{E0CE79CD-3B7B-44CC-BE51-E2403AF62E96}">
      <dgm:prSet/>
      <dgm:spPr/>
      <dgm:t>
        <a:bodyPr/>
        <a:lstStyle/>
        <a:p>
          <a:endParaRPr lang="en-US"/>
        </a:p>
      </dgm:t>
    </dgm:pt>
    <dgm:pt modelId="{0E9332FB-B71C-4518-847A-E26EF0E591EC}" type="pres">
      <dgm:prSet presAssocID="{977BE6D1-82C7-41C3-A1A4-1EBC51D9D87A}" presName="vert0" presStyleCnt="0">
        <dgm:presLayoutVars>
          <dgm:dir/>
          <dgm:animOne val="branch"/>
          <dgm:animLvl val="lvl"/>
        </dgm:presLayoutVars>
      </dgm:prSet>
      <dgm:spPr/>
      <dgm:t>
        <a:bodyPr/>
        <a:lstStyle/>
        <a:p>
          <a:endParaRPr lang="en-US"/>
        </a:p>
      </dgm:t>
    </dgm:pt>
    <dgm:pt modelId="{42A99CE6-D33E-401C-AF63-BA52B3F533FD}" type="pres">
      <dgm:prSet presAssocID="{B4D4EC00-DC0C-4F1C-A136-47F3480B6A5D}" presName="thickLine" presStyleLbl="alignNode1" presStyleIdx="0" presStyleCnt="2"/>
      <dgm:spPr/>
    </dgm:pt>
    <dgm:pt modelId="{C7CFCD46-1404-4538-9FF0-4606E48A3945}" type="pres">
      <dgm:prSet presAssocID="{B4D4EC00-DC0C-4F1C-A136-47F3480B6A5D}" presName="horz1" presStyleCnt="0"/>
      <dgm:spPr/>
    </dgm:pt>
    <dgm:pt modelId="{1C5127FC-A543-455B-A083-5368FD93CB9C}" type="pres">
      <dgm:prSet presAssocID="{B4D4EC00-DC0C-4F1C-A136-47F3480B6A5D}" presName="tx1" presStyleLbl="revTx" presStyleIdx="0" presStyleCnt="2"/>
      <dgm:spPr/>
      <dgm:t>
        <a:bodyPr/>
        <a:lstStyle/>
        <a:p>
          <a:endParaRPr lang="en-US"/>
        </a:p>
      </dgm:t>
    </dgm:pt>
    <dgm:pt modelId="{B359B50F-20FA-4714-A2E4-2EE4EA07D4A4}" type="pres">
      <dgm:prSet presAssocID="{B4D4EC00-DC0C-4F1C-A136-47F3480B6A5D}" presName="vert1" presStyleCnt="0"/>
      <dgm:spPr/>
    </dgm:pt>
    <dgm:pt modelId="{22D86430-D488-4E53-AD75-1353BCA51F2F}" type="pres">
      <dgm:prSet presAssocID="{3A1B3474-5337-4617-B444-05DDFB428A63}" presName="thickLine" presStyleLbl="alignNode1" presStyleIdx="1" presStyleCnt="2"/>
      <dgm:spPr/>
    </dgm:pt>
    <dgm:pt modelId="{DF1FE69A-5882-44B9-A9CD-F1AA1B7BA33F}" type="pres">
      <dgm:prSet presAssocID="{3A1B3474-5337-4617-B444-05DDFB428A63}" presName="horz1" presStyleCnt="0"/>
      <dgm:spPr/>
    </dgm:pt>
    <dgm:pt modelId="{8158F6C9-29E4-45DF-9FB1-0E7654DBC975}" type="pres">
      <dgm:prSet presAssocID="{3A1B3474-5337-4617-B444-05DDFB428A63}" presName="tx1" presStyleLbl="revTx" presStyleIdx="1" presStyleCnt="2" custScaleY="83399"/>
      <dgm:spPr/>
      <dgm:t>
        <a:bodyPr/>
        <a:lstStyle/>
        <a:p>
          <a:endParaRPr lang="en-US"/>
        </a:p>
      </dgm:t>
    </dgm:pt>
    <dgm:pt modelId="{770A1A39-4FBA-4547-B7E7-05D7F5CD37C7}" type="pres">
      <dgm:prSet presAssocID="{3A1B3474-5337-4617-B444-05DDFB428A63}" presName="vert1" presStyleCnt="0"/>
      <dgm:spPr/>
    </dgm:pt>
  </dgm:ptLst>
  <dgm:cxnLst>
    <dgm:cxn modelId="{6782CB90-64F5-479D-897A-ABED3A34D241}" type="presOf" srcId="{3A1B3474-5337-4617-B444-05DDFB428A63}" destId="{8158F6C9-29E4-45DF-9FB1-0E7654DBC975}" srcOrd="0" destOrd="0" presId="urn:microsoft.com/office/officeart/2008/layout/LinedList"/>
    <dgm:cxn modelId="{2CF05907-DE1F-4127-B81B-96048BE397E7}" type="presOf" srcId="{B4D4EC00-DC0C-4F1C-A136-47F3480B6A5D}" destId="{1C5127FC-A543-455B-A083-5368FD93CB9C}" srcOrd="0" destOrd="0" presId="urn:microsoft.com/office/officeart/2008/layout/LinedList"/>
    <dgm:cxn modelId="{E0CE79CD-3B7B-44CC-BE51-E2403AF62E96}" srcId="{977BE6D1-82C7-41C3-A1A4-1EBC51D9D87A}" destId="{3A1B3474-5337-4617-B444-05DDFB428A63}" srcOrd="1" destOrd="0" parTransId="{0332CFF1-D8E2-489D-B86D-5973D529719A}" sibTransId="{C450487E-60A7-44F4-A545-A78ED5B4B975}"/>
    <dgm:cxn modelId="{5DF644E6-13E4-437B-930D-C75827431D97}" srcId="{977BE6D1-82C7-41C3-A1A4-1EBC51D9D87A}" destId="{B4D4EC00-DC0C-4F1C-A136-47F3480B6A5D}" srcOrd="0" destOrd="0" parTransId="{4531ED22-8E29-4429-9E3F-45D464527AC7}" sibTransId="{0DA30A1F-E1DF-4AB2-96FC-C41EE5DE2391}"/>
    <dgm:cxn modelId="{5A57BD95-8515-4D4D-B432-4C0F389DD8CA}" type="presOf" srcId="{977BE6D1-82C7-41C3-A1A4-1EBC51D9D87A}" destId="{0E9332FB-B71C-4518-847A-E26EF0E591EC}" srcOrd="0" destOrd="0" presId="urn:microsoft.com/office/officeart/2008/layout/LinedList"/>
    <dgm:cxn modelId="{AAC67C34-C0F0-4D5F-9D56-7096DC924F72}" type="presParOf" srcId="{0E9332FB-B71C-4518-847A-E26EF0E591EC}" destId="{42A99CE6-D33E-401C-AF63-BA52B3F533FD}" srcOrd="0" destOrd="0" presId="urn:microsoft.com/office/officeart/2008/layout/LinedList"/>
    <dgm:cxn modelId="{DBE6CC88-64EA-4EE2-ACFA-9554B0CE372D}" type="presParOf" srcId="{0E9332FB-B71C-4518-847A-E26EF0E591EC}" destId="{C7CFCD46-1404-4538-9FF0-4606E48A3945}" srcOrd="1" destOrd="0" presId="urn:microsoft.com/office/officeart/2008/layout/LinedList"/>
    <dgm:cxn modelId="{0AF6B030-B405-422B-AAF8-AE1A7DC4FFB4}" type="presParOf" srcId="{C7CFCD46-1404-4538-9FF0-4606E48A3945}" destId="{1C5127FC-A543-455B-A083-5368FD93CB9C}" srcOrd="0" destOrd="0" presId="urn:microsoft.com/office/officeart/2008/layout/LinedList"/>
    <dgm:cxn modelId="{87AD217A-2A0E-4DF4-8C06-BDEE8B42E03E}" type="presParOf" srcId="{C7CFCD46-1404-4538-9FF0-4606E48A3945}" destId="{B359B50F-20FA-4714-A2E4-2EE4EA07D4A4}" srcOrd="1" destOrd="0" presId="urn:microsoft.com/office/officeart/2008/layout/LinedList"/>
    <dgm:cxn modelId="{1A53397D-E23E-48E3-9AC9-5D42A91DA83F}" type="presParOf" srcId="{0E9332FB-B71C-4518-847A-E26EF0E591EC}" destId="{22D86430-D488-4E53-AD75-1353BCA51F2F}" srcOrd="2" destOrd="0" presId="urn:microsoft.com/office/officeart/2008/layout/LinedList"/>
    <dgm:cxn modelId="{4916A1B1-B590-4A04-80C1-3BE095C35B69}" type="presParOf" srcId="{0E9332FB-B71C-4518-847A-E26EF0E591EC}" destId="{DF1FE69A-5882-44B9-A9CD-F1AA1B7BA33F}" srcOrd="3" destOrd="0" presId="urn:microsoft.com/office/officeart/2008/layout/LinedList"/>
    <dgm:cxn modelId="{1658C908-47DD-4A39-9637-AB8DA4D67317}" type="presParOf" srcId="{DF1FE69A-5882-44B9-A9CD-F1AA1B7BA33F}" destId="{8158F6C9-29E4-45DF-9FB1-0E7654DBC975}" srcOrd="0" destOrd="0" presId="urn:microsoft.com/office/officeart/2008/layout/LinedList"/>
    <dgm:cxn modelId="{6A322AB5-59A0-4114-89FF-7C3A792D04B3}" type="presParOf" srcId="{DF1FE69A-5882-44B9-A9CD-F1AA1B7BA33F}" destId="{770A1A39-4FBA-4547-B7E7-05D7F5CD37C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5F60924-B679-4B43-86A8-483251F6293A}" type="doc">
      <dgm:prSet loTypeId="urn:diagrams.loki3.com/VaryingWidthList" loCatId="list" qsTypeId="urn:microsoft.com/office/officeart/2005/8/quickstyle/simple1" qsCatId="simple" csTypeId="urn:microsoft.com/office/officeart/2005/8/colors/colorful5" csCatId="colorful" phldr="1"/>
      <dgm:spPr/>
      <dgm:t>
        <a:bodyPr/>
        <a:lstStyle/>
        <a:p>
          <a:endParaRPr lang="en-US"/>
        </a:p>
      </dgm:t>
    </dgm:pt>
    <dgm:pt modelId="{570FBAC2-5DB6-45C0-8A85-46F21F9E83F7}">
      <dgm:prSet custT="1"/>
      <dgm:spPr/>
      <dgm:t>
        <a:bodyPr/>
        <a:lstStyle/>
        <a:p>
          <a:r>
            <a:rPr lang="en-US" sz="1800" dirty="0" smtClean="0"/>
            <a:t>The “I,” represents the part of the self that acts on its own initiative or responds to the organized attitudes of others. It is the novel, spontaneous, unpredictable part of the self: the part of the self that embodies the possibility of change or undetermined action. </a:t>
          </a:r>
        </a:p>
      </dgm:t>
    </dgm:pt>
    <dgm:pt modelId="{25B1BEDF-FEE4-40F2-86B5-80D62B8DBD3D}" type="parTrans" cxnId="{9B7F1DB3-0178-4CE7-8EE1-3858D0E65E7F}">
      <dgm:prSet/>
      <dgm:spPr/>
      <dgm:t>
        <a:bodyPr/>
        <a:lstStyle/>
        <a:p>
          <a:endParaRPr lang="en-US"/>
        </a:p>
      </dgm:t>
    </dgm:pt>
    <dgm:pt modelId="{F7E76556-9A78-45D5-B3D0-243CFE20E6C3}" type="sibTrans" cxnId="{9B7F1DB3-0178-4CE7-8EE1-3858D0E65E7F}">
      <dgm:prSet/>
      <dgm:spPr/>
      <dgm:t>
        <a:bodyPr/>
        <a:lstStyle/>
        <a:p>
          <a:endParaRPr lang="en-US"/>
        </a:p>
      </dgm:t>
    </dgm:pt>
    <dgm:pt modelId="{D546CC59-B7D1-4987-8BB4-CEEEE119F0DB}">
      <dgm:prSet custT="1"/>
      <dgm:spPr>
        <a:solidFill>
          <a:srgbClr val="7030A0"/>
        </a:solidFill>
      </dgm:spPr>
      <dgm:t>
        <a:bodyPr/>
        <a:lstStyle/>
        <a:p>
          <a:r>
            <a:rPr lang="en-US" sz="1800" dirty="0" smtClean="0"/>
            <a:t>The “me”, on the other hand, represents the part of the self in which one recognizes the “organized sets of attitudes” of others toward the self. It is who we are in other’s eyes: our roles, our “personalities,” </a:t>
          </a:r>
          <a:r>
            <a:rPr lang="en-US" sz="1800" b="1" dirty="0" smtClean="0"/>
            <a:t>our public personas. </a:t>
          </a:r>
          <a:endParaRPr lang="en-US" sz="1800" dirty="0" smtClean="0"/>
        </a:p>
      </dgm:t>
    </dgm:pt>
    <dgm:pt modelId="{866FDB71-E94E-4167-8A33-7CBDF0C14E05}" type="parTrans" cxnId="{1D26B5E4-6730-47E5-BF41-D26267298A1F}">
      <dgm:prSet/>
      <dgm:spPr/>
      <dgm:t>
        <a:bodyPr/>
        <a:lstStyle/>
        <a:p>
          <a:endParaRPr lang="en-US"/>
        </a:p>
      </dgm:t>
    </dgm:pt>
    <dgm:pt modelId="{3403854B-AED0-423A-BD79-C58042516BC3}" type="sibTrans" cxnId="{1D26B5E4-6730-47E5-BF41-D26267298A1F}">
      <dgm:prSet/>
      <dgm:spPr/>
      <dgm:t>
        <a:bodyPr/>
        <a:lstStyle/>
        <a:p>
          <a:endParaRPr lang="en-US"/>
        </a:p>
      </dgm:t>
    </dgm:pt>
    <dgm:pt modelId="{79ACFD06-70D2-489A-88D4-2A395C01EE26}" type="pres">
      <dgm:prSet presAssocID="{75F60924-B679-4B43-86A8-483251F6293A}" presName="Name0" presStyleCnt="0">
        <dgm:presLayoutVars>
          <dgm:resizeHandles/>
        </dgm:presLayoutVars>
      </dgm:prSet>
      <dgm:spPr/>
      <dgm:t>
        <a:bodyPr/>
        <a:lstStyle/>
        <a:p>
          <a:endParaRPr lang="en-US"/>
        </a:p>
      </dgm:t>
    </dgm:pt>
    <dgm:pt modelId="{73F463D7-1F1F-4889-89CF-C87927618A87}" type="pres">
      <dgm:prSet presAssocID="{570FBAC2-5DB6-45C0-8A85-46F21F9E83F7}" presName="text" presStyleLbl="node1" presStyleIdx="0" presStyleCnt="2">
        <dgm:presLayoutVars>
          <dgm:bulletEnabled val="1"/>
        </dgm:presLayoutVars>
      </dgm:prSet>
      <dgm:spPr/>
      <dgm:t>
        <a:bodyPr/>
        <a:lstStyle/>
        <a:p>
          <a:endParaRPr lang="en-US"/>
        </a:p>
      </dgm:t>
    </dgm:pt>
    <dgm:pt modelId="{921E59BD-F11B-4351-858D-3D8D2C3BCF86}" type="pres">
      <dgm:prSet presAssocID="{F7E76556-9A78-45D5-B3D0-243CFE20E6C3}" presName="space" presStyleCnt="0"/>
      <dgm:spPr/>
    </dgm:pt>
    <dgm:pt modelId="{7C8375CC-2C9F-4C77-98B9-4A6BEC0CDBFD}" type="pres">
      <dgm:prSet presAssocID="{D546CC59-B7D1-4987-8BB4-CEEEE119F0DB}" presName="text" presStyleLbl="node1" presStyleIdx="1" presStyleCnt="2">
        <dgm:presLayoutVars>
          <dgm:bulletEnabled val="1"/>
        </dgm:presLayoutVars>
      </dgm:prSet>
      <dgm:spPr/>
      <dgm:t>
        <a:bodyPr/>
        <a:lstStyle/>
        <a:p>
          <a:endParaRPr lang="en-US"/>
        </a:p>
      </dgm:t>
    </dgm:pt>
  </dgm:ptLst>
  <dgm:cxnLst>
    <dgm:cxn modelId="{1D26B5E4-6730-47E5-BF41-D26267298A1F}" srcId="{75F60924-B679-4B43-86A8-483251F6293A}" destId="{D546CC59-B7D1-4987-8BB4-CEEEE119F0DB}" srcOrd="1" destOrd="0" parTransId="{866FDB71-E94E-4167-8A33-7CBDF0C14E05}" sibTransId="{3403854B-AED0-423A-BD79-C58042516BC3}"/>
    <dgm:cxn modelId="{497871DE-CE7B-46A8-AB0D-7345B9791349}" type="presOf" srcId="{75F60924-B679-4B43-86A8-483251F6293A}" destId="{79ACFD06-70D2-489A-88D4-2A395C01EE26}" srcOrd="0" destOrd="0" presId="urn:diagrams.loki3.com/VaryingWidthList"/>
    <dgm:cxn modelId="{E0F28394-3284-4C34-96E4-66D6351F0F25}" type="presOf" srcId="{570FBAC2-5DB6-45C0-8A85-46F21F9E83F7}" destId="{73F463D7-1F1F-4889-89CF-C87927618A87}" srcOrd="0" destOrd="0" presId="urn:diagrams.loki3.com/VaryingWidthList"/>
    <dgm:cxn modelId="{9B7F1DB3-0178-4CE7-8EE1-3858D0E65E7F}" srcId="{75F60924-B679-4B43-86A8-483251F6293A}" destId="{570FBAC2-5DB6-45C0-8A85-46F21F9E83F7}" srcOrd="0" destOrd="0" parTransId="{25B1BEDF-FEE4-40F2-86B5-80D62B8DBD3D}" sibTransId="{F7E76556-9A78-45D5-B3D0-243CFE20E6C3}"/>
    <dgm:cxn modelId="{B7663B58-9B3A-47E9-B179-48D2B388629B}" type="presOf" srcId="{D546CC59-B7D1-4987-8BB4-CEEEE119F0DB}" destId="{7C8375CC-2C9F-4C77-98B9-4A6BEC0CDBFD}" srcOrd="0" destOrd="0" presId="urn:diagrams.loki3.com/VaryingWidthList"/>
    <dgm:cxn modelId="{625986AF-D25B-49CC-AAF5-164E60E9342F}" type="presParOf" srcId="{79ACFD06-70D2-489A-88D4-2A395C01EE26}" destId="{73F463D7-1F1F-4889-89CF-C87927618A87}" srcOrd="0" destOrd="0" presId="urn:diagrams.loki3.com/VaryingWidthList"/>
    <dgm:cxn modelId="{E50DF4B9-00BD-42C7-80E0-8F31E742E9D5}" type="presParOf" srcId="{79ACFD06-70D2-489A-88D4-2A395C01EE26}" destId="{921E59BD-F11B-4351-858D-3D8D2C3BCF86}" srcOrd="1" destOrd="0" presId="urn:diagrams.loki3.com/VaryingWidthList"/>
    <dgm:cxn modelId="{DACD1CFA-B1B0-4399-B2D3-CCCB170C9E39}" type="presParOf" srcId="{79ACFD06-70D2-489A-88D4-2A395C01EE26}" destId="{7C8375CC-2C9F-4C77-98B9-4A6BEC0CDBFD}" srcOrd="2"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B13EA3D-9086-47FF-B2DC-72425BE9024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5D45146-7DA7-4A8D-909A-F5A38C4417B0}">
      <dgm:prSet custT="1"/>
      <dgm:spPr/>
      <dgm:t>
        <a:bodyPr/>
        <a:lstStyle/>
        <a:p>
          <a:r>
            <a:rPr lang="en-US" sz="1800" dirty="0" smtClean="0"/>
            <a:t>Lawrence Kohlberg (1927–1987) was interested in how people learn to decide what is right and what is wrong. He developed a theory of moral development that includes three levels: </a:t>
          </a:r>
          <a:r>
            <a:rPr lang="en-US" sz="1800" b="1" dirty="0" err="1" smtClean="0"/>
            <a:t>preconventional</a:t>
          </a:r>
          <a:r>
            <a:rPr lang="en-US" sz="1800" b="1" dirty="0" smtClean="0"/>
            <a:t>, conventional, and </a:t>
          </a:r>
          <a:r>
            <a:rPr lang="en-US" sz="1800" b="1" dirty="0" err="1" smtClean="0"/>
            <a:t>postconventional</a:t>
          </a:r>
          <a:r>
            <a:rPr lang="en-US" sz="1800" b="1" dirty="0" smtClean="0"/>
            <a:t>.</a:t>
          </a:r>
          <a:endParaRPr lang="en-US" sz="1800" b="1" dirty="0"/>
        </a:p>
      </dgm:t>
    </dgm:pt>
    <dgm:pt modelId="{0A03F1ED-EC9B-4D22-99F6-5E1D374C0C48}" type="parTrans" cxnId="{5EC61F8E-AF36-4E39-AB19-D0821D35F307}">
      <dgm:prSet/>
      <dgm:spPr/>
      <dgm:t>
        <a:bodyPr/>
        <a:lstStyle/>
        <a:p>
          <a:endParaRPr lang="en-US"/>
        </a:p>
      </dgm:t>
    </dgm:pt>
    <dgm:pt modelId="{FBD9EE54-3085-4BA7-B7D6-15E495F26692}" type="sibTrans" cxnId="{5EC61F8E-AF36-4E39-AB19-D0821D35F307}">
      <dgm:prSet/>
      <dgm:spPr/>
      <dgm:t>
        <a:bodyPr/>
        <a:lstStyle/>
        <a:p>
          <a:endParaRPr lang="en-US"/>
        </a:p>
      </dgm:t>
    </dgm:pt>
    <dgm:pt modelId="{074537CE-9117-43CC-8B94-3A77BC71E7C5}" type="pres">
      <dgm:prSet presAssocID="{8B13EA3D-9086-47FF-B2DC-72425BE90241}" presName="vert0" presStyleCnt="0">
        <dgm:presLayoutVars>
          <dgm:dir/>
          <dgm:animOne val="branch"/>
          <dgm:animLvl val="lvl"/>
        </dgm:presLayoutVars>
      </dgm:prSet>
      <dgm:spPr/>
      <dgm:t>
        <a:bodyPr/>
        <a:lstStyle/>
        <a:p>
          <a:endParaRPr lang="en-US"/>
        </a:p>
      </dgm:t>
    </dgm:pt>
    <dgm:pt modelId="{22DBA3DA-A77D-4E53-B7B6-B94E8333E8F6}" type="pres">
      <dgm:prSet presAssocID="{A5D45146-7DA7-4A8D-909A-F5A38C4417B0}" presName="thickLine" presStyleLbl="alignNode1" presStyleIdx="0" presStyleCnt="1"/>
      <dgm:spPr/>
    </dgm:pt>
    <dgm:pt modelId="{33F15AE6-1D51-45D9-BC3B-6A20701951F8}" type="pres">
      <dgm:prSet presAssocID="{A5D45146-7DA7-4A8D-909A-F5A38C4417B0}" presName="horz1" presStyleCnt="0"/>
      <dgm:spPr/>
    </dgm:pt>
    <dgm:pt modelId="{9C7C9CEB-FC78-4E8E-BF69-C4963D4828FA}" type="pres">
      <dgm:prSet presAssocID="{A5D45146-7DA7-4A8D-909A-F5A38C4417B0}" presName="tx1" presStyleLbl="revTx" presStyleIdx="0" presStyleCnt="1"/>
      <dgm:spPr/>
      <dgm:t>
        <a:bodyPr/>
        <a:lstStyle/>
        <a:p>
          <a:endParaRPr lang="en-US"/>
        </a:p>
      </dgm:t>
    </dgm:pt>
    <dgm:pt modelId="{D27DACEF-AFEA-4F35-841B-D55A8A368E3B}" type="pres">
      <dgm:prSet presAssocID="{A5D45146-7DA7-4A8D-909A-F5A38C4417B0}" presName="vert1" presStyleCnt="0"/>
      <dgm:spPr/>
    </dgm:pt>
  </dgm:ptLst>
  <dgm:cxnLst>
    <dgm:cxn modelId="{5EC61F8E-AF36-4E39-AB19-D0821D35F307}" srcId="{8B13EA3D-9086-47FF-B2DC-72425BE90241}" destId="{A5D45146-7DA7-4A8D-909A-F5A38C4417B0}" srcOrd="0" destOrd="0" parTransId="{0A03F1ED-EC9B-4D22-99F6-5E1D374C0C48}" sibTransId="{FBD9EE54-3085-4BA7-B7D6-15E495F26692}"/>
    <dgm:cxn modelId="{55C4651E-75F2-47B1-BCFF-1425D0D130D7}" type="presOf" srcId="{A5D45146-7DA7-4A8D-909A-F5A38C4417B0}" destId="{9C7C9CEB-FC78-4E8E-BF69-C4963D4828FA}" srcOrd="0" destOrd="0" presId="urn:microsoft.com/office/officeart/2008/layout/LinedList"/>
    <dgm:cxn modelId="{EFC84060-CFC8-47BD-BD90-099BC9A927BE}" type="presOf" srcId="{8B13EA3D-9086-47FF-B2DC-72425BE90241}" destId="{074537CE-9117-43CC-8B94-3A77BC71E7C5}" srcOrd="0" destOrd="0" presId="urn:microsoft.com/office/officeart/2008/layout/LinedList"/>
    <dgm:cxn modelId="{991592AE-8107-476D-95C1-C37B0A736D3C}" type="presParOf" srcId="{074537CE-9117-43CC-8B94-3A77BC71E7C5}" destId="{22DBA3DA-A77D-4E53-B7B6-B94E8333E8F6}" srcOrd="0" destOrd="0" presId="urn:microsoft.com/office/officeart/2008/layout/LinedList"/>
    <dgm:cxn modelId="{FCCBE0F8-4C43-49DD-AC22-8E1E4F2B8089}" type="presParOf" srcId="{074537CE-9117-43CC-8B94-3A77BC71E7C5}" destId="{33F15AE6-1D51-45D9-BC3B-6A20701951F8}" srcOrd="1" destOrd="0" presId="urn:microsoft.com/office/officeart/2008/layout/LinedList"/>
    <dgm:cxn modelId="{DA5AD816-6AAE-4B33-9326-C1F4AA7567A8}" type="presParOf" srcId="{33F15AE6-1D51-45D9-BC3B-6A20701951F8}" destId="{9C7C9CEB-FC78-4E8E-BF69-C4963D4828FA}" srcOrd="0" destOrd="0" presId="urn:microsoft.com/office/officeart/2008/layout/LinedList"/>
    <dgm:cxn modelId="{2948D683-9AF1-4717-9C72-BEB07960FCF6}" type="presParOf" srcId="{33F15AE6-1D51-45D9-BC3B-6A20701951F8}" destId="{D27DACEF-AFEA-4F35-841B-D55A8A368E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687E1C5-489E-42A9-B553-F6F68BFE1899}"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US"/>
        </a:p>
      </dgm:t>
    </dgm:pt>
    <dgm:pt modelId="{9B7DBBE0-E06D-4D55-878A-539902EA7591}">
      <dgm:prSet phldrT="[Text]" custT="1"/>
      <dgm:spPr/>
      <dgm:t>
        <a:bodyPr/>
        <a:lstStyle/>
        <a:p>
          <a:r>
            <a:rPr lang="en-US" sz="1800" b="1" dirty="0" smtClean="0"/>
            <a:t>Moral development </a:t>
          </a:r>
          <a:r>
            <a:rPr lang="en-US" sz="1800" dirty="0" smtClean="0"/>
            <a:t>refers to the way people learn what society considered to be “good” and “bad,” which is important for a smoothly functioning society. It prevents people from acting on unchecked urges, instead considering what is right for society and good for others. </a:t>
          </a:r>
          <a:endParaRPr lang="en-US" sz="1800" dirty="0"/>
        </a:p>
      </dgm:t>
    </dgm:pt>
    <dgm:pt modelId="{CF5C4509-C2DC-4A73-80CD-60F2DE754FFC}" type="parTrans" cxnId="{ABE10D20-00DC-4D53-BB25-FDFE4590AA22}">
      <dgm:prSet/>
      <dgm:spPr/>
      <dgm:t>
        <a:bodyPr/>
        <a:lstStyle/>
        <a:p>
          <a:endParaRPr lang="en-US"/>
        </a:p>
      </dgm:t>
    </dgm:pt>
    <dgm:pt modelId="{810B1C06-57EF-4318-8105-E61C9E41AE0B}" type="sibTrans" cxnId="{ABE10D20-00DC-4D53-BB25-FDFE4590AA22}">
      <dgm:prSet/>
      <dgm:spPr/>
      <dgm:t>
        <a:bodyPr/>
        <a:lstStyle/>
        <a:p>
          <a:endParaRPr lang="en-US"/>
        </a:p>
      </dgm:t>
    </dgm:pt>
    <dgm:pt modelId="{C778DEF6-F90D-4B44-99FA-FEBD40AEB812}" type="pres">
      <dgm:prSet presAssocID="{F687E1C5-489E-42A9-B553-F6F68BFE1899}" presName="Name0" presStyleCnt="0">
        <dgm:presLayoutVars>
          <dgm:resizeHandles/>
        </dgm:presLayoutVars>
      </dgm:prSet>
      <dgm:spPr/>
      <dgm:t>
        <a:bodyPr/>
        <a:lstStyle/>
        <a:p>
          <a:endParaRPr lang="en-US"/>
        </a:p>
      </dgm:t>
    </dgm:pt>
    <dgm:pt modelId="{DEB986E8-2BAD-4F6F-BDBC-F6751B60D3C3}" type="pres">
      <dgm:prSet presAssocID="{9B7DBBE0-E06D-4D55-878A-539902EA7591}" presName="text" presStyleLbl="node1" presStyleIdx="0" presStyleCnt="1">
        <dgm:presLayoutVars>
          <dgm:bulletEnabled val="1"/>
        </dgm:presLayoutVars>
      </dgm:prSet>
      <dgm:spPr/>
      <dgm:t>
        <a:bodyPr/>
        <a:lstStyle/>
        <a:p>
          <a:endParaRPr lang="en-US"/>
        </a:p>
      </dgm:t>
    </dgm:pt>
  </dgm:ptLst>
  <dgm:cxnLst>
    <dgm:cxn modelId="{ED8A40D3-E909-461C-819F-E5ABA788018E}" type="presOf" srcId="{F687E1C5-489E-42A9-B553-F6F68BFE1899}" destId="{C778DEF6-F90D-4B44-99FA-FEBD40AEB812}" srcOrd="0" destOrd="0" presId="urn:diagrams.loki3.com/VaryingWidthList"/>
    <dgm:cxn modelId="{9A7F5BFC-E54D-49C2-A998-2FBBA29217CA}" type="presOf" srcId="{9B7DBBE0-E06D-4D55-878A-539902EA7591}" destId="{DEB986E8-2BAD-4F6F-BDBC-F6751B60D3C3}" srcOrd="0" destOrd="0" presId="urn:diagrams.loki3.com/VaryingWidthList"/>
    <dgm:cxn modelId="{ABE10D20-00DC-4D53-BB25-FDFE4590AA22}" srcId="{F687E1C5-489E-42A9-B553-F6F68BFE1899}" destId="{9B7DBBE0-E06D-4D55-878A-539902EA7591}" srcOrd="0" destOrd="0" parTransId="{CF5C4509-C2DC-4A73-80CD-60F2DE754FFC}" sibTransId="{810B1C06-57EF-4318-8105-E61C9E41AE0B}"/>
    <dgm:cxn modelId="{94DA2449-DCCA-4F6E-8EFE-981C83DBF42D}" type="presParOf" srcId="{C778DEF6-F90D-4B44-99FA-FEBD40AEB812}" destId="{DEB986E8-2BAD-4F6F-BDBC-F6751B60D3C3}" srcOrd="0"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8E19A7-C930-43AA-BB86-C5A2EF5BBD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1405E7D-C48E-4E27-AC1D-B8991AA6E65A}">
      <dgm:prSet phldrT="[Text]" custT="1"/>
      <dgm:spPr>
        <a:solidFill>
          <a:srgbClr val="7F82F5"/>
        </a:solidFill>
      </dgm:spPr>
      <dgm:t>
        <a:bodyPr/>
        <a:lstStyle/>
        <a:p>
          <a:pPr algn="ctr"/>
          <a:r>
            <a:rPr lang="en-US" sz="1800" dirty="0" smtClean="0">
              <a:solidFill>
                <a:schemeClr val="bg1"/>
              </a:solidFill>
            </a:rPr>
            <a:t>The process by which an </a:t>
          </a:r>
          <a:r>
            <a:rPr lang="en-US" sz="1800" b="1" dirty="0" smtClean="0">
              <a:solidFill>
                <a:schemeClr val="bg1"/>
              </a:solidFill>
            </a:rPr>
            <a:t>individual learns how to interact with others and becomes a member of society. </a:t>
          </a:r>
          <a:r>
            <a:rPr lang="en-US" sz="1800" b="0" dirty="0" smtClean="0">
              <a:solidFill>
                <a:schemeClr val="bg1"/>
              </a:solidFill>
            </a:rPr>
            <a:t>It</a:t>
          </a:r>
          <a:r>
            <a:rPr lang="en-US" sz="1800" b="1" dirty="0" smtClean="0">
              <a:solidFill>
                <a:schemeClr val="bg1"/>
              </a:solidFill>
            </a:rPr>
            <a:t> </a:t>
          </a:r>
          <a:r>
            <a:rPr lang="en-US" sz="1800" dirty="0" smtClean="0">
              <a:solidFill>
                <a:schemeClr val="bg1"/>
              </a:solidFill>
            </a:rPr>
            <a:t>is a complex, lifelong process. </a:t>
          </a:r>
          <a:endParaRPr lang="en-US" sz="1800" dirty="0">
            <a:solidFill>
              <a:schemeClr val="bg1"/>
            </a:solidFill>
          </a:endParaRPr>
        </a:p>
      </dgm:t>
    </dgm:pt>
    <dgm:pt modelId="{88CF3A4F-DAC2-4F09-916E-C9300FE98D98}" type="parTrans" cxnId="{6BBEE12C-32F7-4C70-B5B8-E9923B67ED7D}">
      <dgm:prSet/>
      <dgm:spPr/>
      <dgm:t>
        <a:bodyPr/>
        <a:lstStyle/>
        <a:p>
          <a:pPr algn="ctr"/>
          <a:endParaRPr lang="en-US"/>
        </a:p>
      </dgm:t>
    </dgm:pt>
    <dgm:pt modelId="{38C5FD26-CFC4-40B7-8EF2-776F1970606F}" type="sibTrans" cxnId="{6BBEE12C-32F7-4C70-B5B8-E9923B67ED7D}">
      <dgm:prSet/>
      <dgm:spPr/>
      <dgm:t>
        <a:bodyPr/>
        <a:lstStyle/>
        <a:p>
          <a:pPr algn="ctr"/>
          <a:endParaRPr lang="en-US"/>
        </a:p>
      </dgm:t>
    </dgm:pt>
    <dgm:pt modelId="{9FA358C8-51CF-4C34-A394-69062D31C229}" type="pres">
      <dgm:prSet presAssocID="{0C8E19A7-C930-43AA-BB86-C5A2EF5BBDA6}" presName="linear" presStyleCnt="0">
        <dgm:presLayoutVars>
          <dgm:animLvl val="lvl"/>
          <dgm:resizeHandles val="exact"/>
        </dgm:presLayoutVars>
      </dgm:prSet>
      <dgm:spPr/>
      <dgm:t>
        <a:bodyPr/>
        <a:lstStyle/>
        <a:p>
          <a:endParaRPr lang="en-US"/>
        </a:p>
      </dgm:t>
    </dgm:pt>
    <dgm:pt modelId="{98610B8D-4F54-40F2-9338-6EB805509F14}" type="pres">
      <dgm:prSet presAssocID="{71405E7D-C48E-4E27-AC1D-B8991AA6E65A}" presName="parentText" presStyleLbl="node1" presStyleIdx="0" presStyleCnt="1" custLinFactNeighborY="105">
        <dgm:presLayoutVars>
          <dgm:chMax val="0"/>
          <dgm:bulletEnabled val="1"/>
        </dgm:presLayoutVars>
      </dgm:prSet>
      <dgm:spPr/>
      <dgm:t>
        <a:bodyPr/>
        <a:lstStyle/>
        <a:p>
          <a:endParaRPr lang="en-US"/>
        </a:p>
      </dgm:t>
    </dgm:pt>
  </dgm:ptLst>
  <dgm:cxnLst>
    <dgm:cxn modelId="{52AC5BA9-365E-4A93-BA23-13E16845426B}" type="presOf" srcId="{0C8E19A7-C930-43AA-BB86-C5A2EF5BBDA6}" destId="{9FA358C8-51CF-4C34-A394-69062D31C229}" srcOrd="0" destOrd="0" presId="urn:microsoft.com/office/officeart/2005/8/layout/vList2"/>
    <dgm:cxn modelId="{6BBEE12C-32F7-4C70-B5B8-E9923B67ED7D}" srcId="{0C8E19A7-C930-43AA-BB86-C5A2EF5BBDA6}" destId="{71405E7D-C48E-4E27-AC1D-B8991AA6E65A}" srcOrd="0" destOrd="0" parTransId="{88CF3A4F-DAC2-4F09-916E-C9300FE98D98}" sibTransId="{38C5FD26-CFC4-40B7-8EF2-776F1970606F}"/>
    <dgm:cxn modelId="{E8B9BAC1-68CB-4195-83F5-38BCABE187CA}" type="presOf" srcId="{71405E7D-C48E-4E27-AC1D-B8991AA6E65A}" destId="{98610B8D-4F54-40F2-9338-6EB805509F14}" srcOrd="0" destOrd="0" presId="urn:microsoft.com/office/officeart/2005/8/layout/vList2"/>
    <dgm:cxn modelId="{FFB82FE6-6351-493B-BAAC-2CA634CE89D4}" type="presParOf" srcId="{9FA358C8-51CF-4C34-A394-69062D31C229}" destId="{98610B8D-4F54-40F2-9338-6EB805509F14}"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7AC340A-34A0-4A47-BE39-037F4F11090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A74C296-8933-48FD-A250-92B68F9C31CA}">
      <dgm:prSet/>
      <dgm:spPr/>
      <dgm:t>
        <a:bodyPr/>
        <a:lstStyle/>
        <a:p>
          <a:r>
            <a:rPr lang="en-US" dirty="0" smtClean="0"/>
            <a:t>In the </a:t>
          </a:r>
          <a:r>
            <a:rPr lang="en-US" dirty="0" err="1" smtClean="0"/>
            <a:t>preconventional</a:t>
          </a:r>
          <a:r>
            <a:rPr lang="en-US" dirty="0" smtClean="0"/>
            <a:t> stage, young children, who lack a higher level of cognitive ability, experience the world around them only through their senses. </a:t>
          </a:r>
          <a:endParaRPr lang="en-US" dirty="0"/>
        </a:p>
      </dgm:t>
    </dgm:pt>
    <dgm:pt modelId="{01535032-F8FA-41DA-9378-21F079C41950}" type="parTrans" cxnId="{031459B1-D6B3-4B11-89AB-917C0E4982A6}">
      <dgm:prSet/>
      <dgm:spPr/>
      <dgm:t>
        <a:bodyPr/>
        <a:lstStyle/>
        <a:p>
          <a:endParaRPr lang="en-US"/>
        </a:p>
      </dgm:t>
    </dgm:pt>
    <dgm:pt modelId="{04579A25-EE7F-4F94-93AE-1C60783E76AD}" type="sibTrans" cxnId="{031459B1-D6B3-4B11-89AB-917C0E4982A6}">
      <dgm:prSet/>
      <dgm:spPr/>
      <dgm:t>
        <a:bodyPr/>
        <a:lstStyle/>
        <a:p>
          <a:endParaRPr lang="en-US"/>
        </a:p>
      </dgm:t>
    </dgm:pt>
    <dgm:pt modelId="{139C6587-55E3-4A46-ABF4-49319B16279B}">
      <dgm:prSet/>
      <dgm:spPr/>
      <dgm:t>
        <a:bodyPr/>
        <a:lstStyle/>
        <a:p>
          <a:r>
            <a:rPr lang="en-US" dirty="0" smtClean="0"/>
            <a:t>It isn’t until the teen years that the conventional theory develops, when youngsters become increasingly aware of others’ feelings and take those into consideration when determining what’s “good” and “bad.” </a:t>
          </a:r>
        </a:p>
      </dgm:t>
    </dgm:pt>
    <dgm:pt modelId="{8ECEF8B0-313F-4B41-99D8-90D2144C8409}" type="parTrans" cxnId="{8AEEE05D-59AF-4430-93FC-4A2A2C9410D5}">
      <dgm:prSet/>
      <dgm:spPr/>
      <dgm:t>
        <a:bodyPr/>
        <a:lstStyle/>
        <a:p>
          <a:endParaRPr lang="en-US"/>
        </a:p>
      </dgm:t>
    </dgm:pt>
    <dgm:pt modelId="{79A230DF-B096-43A3-8AED-AA101636481A}" type="sibTrans" cxnId="{8AEEE05D-59AF-4430-93FC-4A2A2C9410D5}">
      <dgm:prSet/>
      <dgm:spPr/>
      <dgm:t>
        <a:bodyPr/>
        <a:lstStyle/>
        <a:p>
          <a:endParaRPr lang="en-US"/>
        </a:p>
      </dgm:t>
    </dgm:pt>
    <dgm:pt modelId="{CF0B60AC-8633-43B0-BBFD-B7566BA97ECC}">
      <dgm:prSet/>
      <dgm:spPr/>
      <dgm:t>
        <a:bodyPr/>
        <a:lstStyle/>
        <a:p>
          <a:r>
            <a:rPr lang="en-US" dirty="0" smtClean="0"/>
            <a:t>The final stage, called </a:t>
          </a:r>
          <a:r>
            <a:rPr lang="en-US" dirty="0" err="1" smtClean="0"/>
            <a:t>postconventional</a:t>
          </a:r>
          <a:r>
            <a:rPr lang="en-US" dirty="0" smtClean="0"/>
            <a:t>, is when people begin to think of morality in abstract terms, such as  believing that everyone has the right to life, liberty, and the pursuit of happiness. At this stage, people also recognize that legality and morality do not always match up evenly.</a:t>
          </a:r>
          <a:endParaRPr lang="en-US" dirty="0"/>
        </a:p>
      </dgm:t>
    </dgm:pt>
    <dgm:pt modelId="{DA894F86-D11F-48D5-8136-8C088F3C73EC}" type="parTrans" cxnId="{3F348F12-E9BF-4768-B1AC-FEAAB902EB4A}">
      <dgm:prSet/>
      <dgm:spPr/>
      <dgm:t>
        <a:bodyPr/>
        <a:lstStyle/>
        <a:p>
          <a:endParaRPr lang="en-US"/>
        </a:p>
      </dgm:t>
    </dgm:pt>
    <dgm:pt modelId="{78A9D794-D5FC-416E-8CAC-660A6A5403E2}" type="sibTrans" cxnId="{3F348F12-E9BF-4768-B1AC-FEAAB902EB4A}">
      <dgm:prSet/>
      <dgm:spPr/>
      <dgm:t>
        <a:bodyPr/>
        <a:lstStyle/>
        <a:p>
          <a:endParaRPr lang="en-US"/>
        </a:p>
      </dgm:t>
    </dgm:pt>
    <dgm:pt modelId="{5FE0A5BA-2CAA-4601-87C3-371CE9D36AA2}" type="pres">
      <dgm:prSet presAssocID="{67AC340A-34A0-4A47-BE39-037F4F11090B}" presName="vert0" presStyleCnt="0">
        <dgm:presLayoutVars>
          <dgm:dir/>
          <dgm:animOne val="branch"/>
          <dgm:animLvl val="lvl"/>
        </dgm:presLayoutVars>
      </dgm:prSet>
      <dgm:spPr/>
      <dgm:t>
        <a:bodyPr/>
        <a:lstStyle/>
        <a:p>
          <a:endParaRPr lang="en-US"/>
        </a:p>
      </dgm:t>
    </dgm:pt>
    <dgm:pt modelId="{58BBEA82-DD14-4786-825A-8146EB2383D5}" type="pres">
      <dgm:prSet presAssocID="{CA74C296-8933-48FD-A250-92B68F9C31CA}" presName="thickLine" presStyleLbl="alignNode1" presStyleIdx="0" presStyleCnt="3"/>
      <dgm:spPr/>
    </dgm:pt>
    <dgm:pt modelId="{6038D947-F274-4739-9B57-E4EB6D0A8904}" type="pres">
      <dgm:prSet presAssocID="{CA74C296-8933-48FD-A250-92B68F9C31CA}" presName="horz1" presStyleCnt="0"/>
      <dgm:spPr/>
    </dgm:pt>
    <dgm:pt modelId="{3978FB89-0A17-48F7-954C-33E695BEF717}" type="pres">
      <dgm:prSet presAssocID="{CA74C296-8933-48FD-A250-92B68F9C31CA}" presName="tx1" presStyleLbl="revTx" presStyleIdx="0" presStyleCnt="3"/>
      <dgm:spPr/>
      <dgm:t>
        <a:bodyPr/>
        <a:lstStyle/>
        <a:p>
          <a:endParaRPr lang="en-US"/>
        </a:p>
      </dgm:t>
    </dgm:pt>
    <dgm:pt modelId="{9B9F1169-1910-4430-BD46-37E94BB76961}" type="pres">
      <dgm:prSet presAssocID="{CA74C296-8933-48FD-A250-92B68F9C31CA}" presName="vert1" presStyleCnt="0"/>
      <dgm:spPr/>
    </dgm:pt>
    <dgm:pt modelId="{0449F04D-1346-4957-BB82-ABAF14E3144A}" type="pres">
      <dgm:prSet presAssocID="{139C6587-55E3-4A46-ABF4-49319B16279B}" presName="thickLine" presStyleLbl="alignNode1" presStyleIdx="1" presStyleCnt="3"/>
      <dgm:spPr/>
    </dgm:pt>
    <dgm:pt modelId="{2D74E773-14F4-47D2-8AE9-1E80BA553413}" type="pres">
      <dgm:prSet presAssocID="{139C6587-55E3-4A46-ABF4-49319B16279B}" presName="horz1" presStyleCnt="0"/>
      <dgm:spPr/>
    </dgm:pt>
    <dgm:pt modelId="{9F83B1E2-F0C1-4742-9A26-AD543AD0DDAE}" type="pres">
      <dgm:prSet presAssocID="{139C6587-55E3-4A46-ABF4-49319B16279B}" presName="tx1" presStyleLbl="revTx" presStyleIdx="1" presStyleCnt="3"/>
      <dgm:spPr/>
      <dgm:t>
        <a:bodyPr/>
        <a:lstStyle/>
        <a:p>
          <a:endParaRPr lang="en-US"/>
        </a:p>
      </dgm:t>
    </dgm:pt>
    <dgm:pt modelId="{F55DF047-88CE-45B2-BA36-8BEE8D09E297}" type="pres">
      <dgm:prSet presAssocID="{139C6587-55E3-4A46-ABF4-49319B16279B}" presName="vert1" presStyleCnt="0"/>
      <dgm:spPr/>
    </dgm:pt>
    <dgm:pt modelId="{21BB472D-64FF-4992-B040-E2BE3C375C22}" type="pres">
      <dgm:prSet presAssocID="{CF0B60AC-8633-43B0-BBFD-B7566BA97ECC}" presName="thickLine" presStyleLbl="alignNode1" presStyleIdx="2" presStyleCnt="3"/>
      <dgm:spPr/>
    </dgm:pt>
    <dgm:pt modelId="{9E55F940-3A27-41C2-B902-8F5D86659B27}" type="pres">
      <dgm:prSet presAssocID="{CF0B60AC-8633-43B0-BBFD-B7566BA97ECC}" presName="horz1" presStyleCnt="0"/>
      <dgm:spPr/>
    </dgm:pt>
    <dgm:pt modelId="{72876F92-1CBE-4EF9-8D14-6D14303AC1B2}" type="pres">
      <dgm:prSet presAssocID="{CF0B60AC-8633-43B0-BBFD-B7566BA97ECC}" presName="tx1" presStyleLbl="revTx" presStyleIdx="2" presStyleCnt="3"/>
      <dgm:spPr/>
      <dgm:t>
        <a:bodyPr/>
        <a:lstStyle/>
        <a:p>
          <a:endParaRPr lang="en-US"/>
        </a:p>
      </dgm:t>
    </dgm:pt>
    <dgm:pt modelId="{3E86EBB2-A5B2-4B2A-B2CA-6D8A84822AA2}" type="pres">
      <dgm:prSet presAssocID="{CF0B60AC-8633-43B0-BBFD-B7566BA97ECC}" presName="vert1" presStyleCnt="0"/>
      <dgm:spPr/>
    </dgm:pt>
  </dgm:ptLst>
  <dgm:cxnLst>
    <dgm:cxn modelId="{8AEEE05D-59AF-4430-93FC-4A2A2C9410D5}" srcId="{67AC340A-34A0-4A47-BE39-037F4F11090B}" destId="{139C6587-55E3-4A46-ABF4-49319B16279B}" srcOrd="1" destOrd="0" parTransId="{8ECEF8B0-313F-4B41-99D8-90D2144C8409}" sibTransId="{79A230DF-B096-43A3-8AED-AA101636481A}"/>
    <dgm:cxn modelId="{031459B1-D6B3-4B11-89AB-917C0E4982A6}" srcId="{67AC340A-34A0-4A47-BE39-037F4F11090B}" destId="{CA74C296-8933-48FD-A250-92B68F9C31CA}" srcOrd="0" destOrd="0" parTransId="{01535032-F8FA-41DA-9378-21F079C41950}" sibTransId="{04579A25-EE7F-4F94-93AE-1C60783E76AD}"/>
    <dgm:cxn modelId="{6F04806F-15F3-4C17-8A03-B52945EDFF6D}" type="presOf" srcId="{CF0B60AC-8633-43B0-BBFD-B7566BA97ECC}" destId="{72876F92-1CBE-4EF9-8D14-6D14303AC1B2}" srcOrd="0" destOrd="0" presId="urn:microsoft.com/office/officeart/2008/layout/LinedList"/>
    <dgm:cxn modelId="{58A351F0-09A6-45C8-9CA0-CD1A0B10873D}" type="presOf" srcId="{67AC340A-34A0-4A47-BE39-037F4F11090B}" destId="{5FE0A5BA-2CAA-4601-87C3-371CE9D36AA2}" srcOrd="0" destOrd="0" presId="urn:microsoft.com/office/officeart/2008/layout/LinedList"/>
    <dgm:cxn modelId="{D480FA2D-1EA3-4E2D-A6DA-157281407163}" type="presOf" srcId="{CA74C296-8933-48FD-A250-92B68F9C31CA}" destId="{3978FB89-0A17-48F7-954C-33E695BEF717}" srcOrd="0" destOrd="0" presId="urn:microsoft.com/office/officeart/2008/layout/LinedList"/>
    <dgm:cxn modelId="{3F348F12-E9BF-4768-B1AC-FEAAB902EB4A}" srcId="{67AC340A-34A0-4A47-BE39-037F4F11090B}" destId="{CF0B60AC-8633-43B0-BBFD-B7566BA97ECC}" srcOrd="2" destOrd="0" parTransId="{DA894F86-D11F-48D5-8136-8C088F3C73EC}" sibTransId="{78A9D794-D5FC-416E-8CAC-660A6A5403E2}"/>
    <dgm:cxn modelId="{99DAF23C-418C-4D4A-B7B5-77C44FAE87BD}" type="presOf" srcId="{139C6587-55E3-4A46-ABF4-49319B16279B}" destId="{9F83B1E2-F0C1-4742-9A26-AD543AD0DDAE}" srcOrd="0" destOrd="0" presId="urn:microsoft.com/office/officeart/2008/layout/LinedList"/>
    <dgm:cxn modelId="{F872035E-DD00-4FDC-9BC5-6322855A8B8B}" type="presParOf" srcId="{5FE0A5BA-2CAA-4601-87C3-371CE9D36AA2}" destId="{58BBEA82-DD14-4786-825A-8146EB2383D5}" srcOrd="0" destOrd="0" presId="urn:microsoft.com/office/officeart/2008/layout/LinedList"/>
    <dgm:cxn modelId="{1422FF8D-CEA1-4ADC-B565-75BE8D6E99A8}" type="presParOf" srcId="{5FE0A5BA-2CAA-4601-87C3-371CE9D36AA2}" destId="{6038D947-F274-4739-9B57-E4EB6D0A8904}" srcOrd="1" destOrd="0" presId="urn:microsoft.com/office/officeart/2008/layout/LinedList"/>
    <dgm:cxn modelId="{810495F3-242F-4DC2-91EA-BE20A3186C52}" type="presParOf" srcId="{6038D947-F274-4739-9B57-E4EB6D0A8904}" destId="{3978FB89-0A17-48F7-954C-33E695BEF717}" srcOrd="0" destOrd="0" presId="urn:microsoft.com/office/officeart/2008/layout/LinedList"/>
    <dgm:cxn modelId="{B93218FC-8416-49F3-BC88-94195C19BE50}" type="presParOf" srcId="{6038D947-F274-4739-9B57-E4EB6D0A8904}" destId="{9B9F1169-1910-4430-BD46-37E94BB76961}" srcOrd="1" destOrd="0" presId="urn:microsoft.com/office/officeart/2008/layout/LinedList"/>
    <dgm:cxn modelId="{2B9AD3AF-645D-4BB4-AC12-F31BE63F9041}" type="presParOf" srcId="{5FE0A5BA-2CAA-4601-87C3-371CE9D36AA2}" destId="{0449F04D-1346-4957-BB82-ABAF14E3144A}" srcOrd="2" destOrd="0" presId="urn:microsoft.com/office/officeart/2008/layout/LinedList"/>
    <dgm:cxn modelId="{6BA9557F-B7BE-44DF-86AD-6D271E5A093A}" type="presParOf" srcId="{5FE0A5BA-2CAA-4601-87C3-371CE9D36AA2}" destId="{2D74E773-14F4-47D2-8AE9-1E80BA553413}" srcOrd="3" destOrd="0" presId="urn:microsoft.com/office/officeart/2008/layout/LinedList"/>
    <dgm:cxn modelId="{27F75D18-0A45-4E3D-9D6A-61CDF067CCDA}" type="presParOf" srcId="{2D74E773-14F4-47D2-8AE9-1E80BA553413}" destId="{9F83B1E2-F0C1-4742-9A26-AD543AD0DDAE}" srcOrd="0" destOrd="0" presId="urn:microsoft.com/office/officeart/2008/layout/LinedList"/>
    <dgm:cxn modelId="{B38EDE9F-27A5-4DF2-BC44-8809333888F7}" type="presParOf" srcId="{2D74E773-14F4-47D2-8AE9-1E80BA553413}" destId="{F55DF047-88CE-45B2-BA36-8BEE8D09E297}" srcOrd="1" destOrd="0" presId="urn:microsoft.com/office/officeart/2008/layout/LinedList"/>
    <dgm:cxn modelId="{D09057F0-017A-4435-8698-CEC48D46E26E}" type="presParOf" srcId="{5FE0A5BA-2CAA-4601-87C3-371CE9D36AA2}" destId="{21BB472D-64FF-4992-B040-E2BE3C375C22}" srcOrd="4" destOrd="0" presId="urn:microsoft.com/office/officeart/2008/layout/LinedList"/>
    <dgm:cxn modelId="{85C9EC64-3D64-4DDF-AC00-00BA38BD6F04}" type="presParOf" srcId="{5FE0A5BA-2CAA-4601-87C3-371CE9D36AA2}" destId="{9E55F940-3A27-41C2-B902-8F5D86659B27}" srcOrd="5" destOrd="0" presId="urn:microsoft.com/office/officeart/2008/layout/LinedList"/>
    <dgm:cxn modelId="{5CAD5EAD-B723-4C66-994B-B7466317F15C}" type="presParOf" srcId="{9E55F940-3A27-41C2-B902-8F5D86659B27}" destId="{72876F92-1CBE-4EF9-8D14-6D14303AC1B2}" srcOrd="0" destOrd="0" presId="urn:microsoft.com/office/officeart/2008/layout/LinedList"/>
    <dgm:cxn modelId="{2C894D05-078E-4901-AAA8-D7DFEF6522F4}" type="presParOf" srcId="{9E55F940-3A27-41C2-B902-8F5D86659B27}" destId="{3E86EBB2-A5B2-4B2A-B2CA-6D8A84822AA2}"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4929DCA-0418-47AB-95FC-202A4F641B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C9AE40-8E07-410A-B6A7-05802391962D}">
      <dgm:prSet phldrT="[Text]"/>
      <dgm:spPr/>
      <dgm:t>
        <a:bodyPr/>
        <a:lstStyle/>
        <a:p>
          <a:pPr algn="just"/>
          <a:r>
            <a:rPr lang="en-US" dirty="0" smtClean="0"/>
            <a:t>Another sociologist, Carol Gilligan (1936–), recognized that Kohlberg’s theory might show gender bias since his research was conducted only on male subjects. She </a:t>
          </a:r>
          <a:r>
            <a:rPr lang="en-US" b="1" dirty="0" smtClean="0"/>
            <a:t>studied differences between how boys and girls developed morality. </a:t>
          </a:r>
          <a:endParaRPr lang="en-US" dirty="0"/>
        </a:p>
      </dgm:t>
    </dgm:pt>
    <dgm:pt modelId="{92699275-167C-49BF-9584-40753BF59E90}" type="parTrans" cxnId="{D45507C7-83C2-47DF-9A4E-37668B901050}">
      <dgm:prSet/>
      <dgm:spPr/>
      <dgm:t>
        <a:bodyPr/>
        <a:lstStyle/>
        <a:p>
          <a:endParaRPr lang="en-US"/>
        </a:p>
      </dgm:t>
    </dgm:pt>
    <dgm:pt modelId="{CF08ECF2-DF9A-42AD-BD86-0675F6B493C1}" type="sibTrans" cxnId="{D45507C7-83C2-47DF-9A4E-37668B901050}">
      <dgm:prSet/>
      <dgm:spPr/>
      <dgm:t>
        <a:bodyPr/>
        <a:lstStyle/>
        <a:p>
          <a:endParaRPr lang="en-US"/>
        </a:p>
      </dgm:t>
    </dgm:pt>
    <dgm:pt modelId="{2448350D-2E44-4FF5-B66F-981C02E94DDB}">
      <dgm:prSet/>
      <dgm:spPr/>
      <dgm:t>
        <a:bodyPr/>
        <a:lstStyle/>
        <a:p>
          <a:pPr algn="just"/>
          <a:r>
            <a:rPr lang="en-US" smtClean="0"/>
            <a:t>Gilligan’s research demonstrated that boys and girls do, in fact, have different understandings of morality. </a:t>
          </a:r>
          <a:r>
            <a:rPr lang="en-US" b="1" smtClean="0"/>
            <a:t>Boys tend to have a justice perspective, placing emphasis on rules and laws. Girls, on the other hand, have a care and responsibility perspective</a:t>
          </a:r>
          <a:r>
            <a:rPr lang="en-US" smtClean="0"/>
            <a:t>; they consider people’s reasons behind behavior that seems morally wrong.</a:t>
          </a:r>
          <a:endParaRPr lang="en-US" dirty="0"/>
        </a:p>
      </dgm:t>
    </dgm:pt>
    <dgm:pt modelId="{E3173EC8-5932-4E9D-AAF9-88FF8743149A}" type="parTrans" cxnId="{7217615D-692A-4BC2-BCFA-933D0FC2CD00}">
      <dgm:prSet/>
      <dgm:spPr/>
      <dgm:t>
        <a:bodyPr/>
        <a:lstStyle/>
        <a:p>
          <a:endParaRPr lang="en-US"/>
        </a:p>
      </dgm:t>
    </dgm:pt>
    <dgm:pt modelId="{7D7AEE6D-237C-423F-B3DF-ED147683880C}" type="sibTrans" cxnId="{7217615D-692A-4BC2-BCFA-933D0FC2CD00}">
      <dgm:prSet/>
      <dgm:spPr/>
      <dgm:t>
        <a:bodyPr/>
        <a:lstStyle/>
        <a:p>
          <a:endParaRPr lang="en-US"/>
        </a:p>
      </dgm:t>
    </dgm:pt>
    <dgm:pt modelId="{0BD39416-5AD0-40EA-8032-C8410822D004}">
      <dgm:prSet/>
      <dgm:spPr/>
      <dgm:t>
        <a:bodyPr/>
        <a:lstStyle/>
        <a:p>
          <a:pPr algn="just"/>
          <a:r>
            <a:rPr lang="en-US" smtClean="0"/>
            <a:t>Gilligan also recognized that Kohlberg’s theory rested on the assumption that the justice perspective was the right, or better, perspective. Gilligan, in contrast, theorized that neither perspective was “better”: the two norms of justice served different purposes. </a:t>
          </a:r>
          <a:endParaRPr lang="en-US" dirty="0" smtClean="0"/>
        </a:p>
      </dgm:t>
    </dgm:pt>
    <dgm:pt modelId="{7BE8036A-8FD7-4729-B512-31E5B0206B60}" type="parTrans" cxnId="{DA4B14B2-5099-45CD-BEF5-BA672DA167C8}">
      <dgm:prSet/>
      <dgm:spPr/>
      <dgm:t>
        <a:bodyPr/>
        <a:lstStyle/>
        <a:p>
          <a:endParaRPr lang="en-US"/>
        </a:p>
      </dgm:t>
    </dgm:pt>
    <dgm:pt modelId="{658AFF4F-9464-4A52-A5AC-29DBCEE95718}" type="sibTrans" cxnId="{DA4B14B2-5099-45CD-BEF5-BA672DA167C8}">
      <dgm:prSet/>
      <dgm:spPr/>
      <dgm:t>
        <a:bodyPr/>
        <a:lstStyle/>
        <a:p>
          <a:endParaRPr lang="en-US"/>
        </a:p>
      </dgm:t>
    </dgm:pt>
    <dgm:pt modelId="{843501BE-CF56-4F9B-BD66-453D3CC9C46E}">
      <dgm:prSet/>
      <dgm:spPr/>
      <dgm:t>
        <a:bodyPr/>
        <a:lstStyle/>
        <a:p>
          <a:pPr algn="just"/>
          <a:r>
            <a:rPr lang="en-US" dirty="0" smtClean="0"/>
            <a:t>Ultimately, she explained that </a:t>
          </a:r>
          <a:r>
            <a:rPr lang="en-US" b="1" dirty="0" smtClean="0"/>
            <a:t>boys are socialized for a work environment where rules make operations run smoothly, while girls are socialized for a home environment where flexibility allows for harmony in caretaking and nurturing </a:t>
          </a:r>
          <a:r>
            <a:rPr lang="en-US" dirty="0" smtClean="0"/>
            <a:t>(Gilligan 1982, 1990).</a:t>
          </a:r>
          <a:endParaRPr lang="en-US" dirty="0"/>
        </a:p>
      </dgm:t>
    </dgm:pt>
    <dgm:pt modelId="{03C3DEA4-8A20-4476-85B7-07549EFFA7C5}" type="parTrans" cxnId="{535ACA23-339B-4FC4-A005-D2CA3FD5E605}">
      <dgm:prSet/>
      <dgm:spPr/>
      <dgm:t>
        <a:bodyPr/>
        <a:lstStyle/>
        <a:p>
          <a:endParaRPr lang="en-US"/>
        </a:p>
      </dgm:t>
    </dgm:pt>
    <dgm:pt modelId="{AB18C0C0-8663-4A99-A0EE-DD90DAE00938}" type="sibTrans" cxnId="{535ACA23-339B-4FC4-A005-D2CA3FD5E605}">
      <dgm:prSet/>
      <dgm:spPr/>
      <dgm:t>
        <a:bodyPr/>
        <a:lstStyle/>
        <a:p>
          <a:endParaRPr lang="en-US"/>
        </a:p>
      </dgm:t>
    </dgm:pt>
    <dgm:pt modelId="{3AE99E4E-040F-48AF-9F9D-227D7E9AFF78}" type="pres">
      <dgm:prSet presAssocID="{C4929DCA-0418-47AB-95FC-202A4F641BD0}" presName="vert0" presStyleCnt="0">
        <dgm:presLayoutVars>
          <dgm:dir/>
          <dgm:animOne val="branch"/>
          <dgm:animLvl val="lvl"/>
        </dgm:presLayoutVars>
      </dgm:prSet>
      <dgm:spPr/>
      <dgm:t>
        <a:bodyPr/>
        <a:lstStyle/>
        <a:p>
          <a:endParaRPr lang="en-US"/>
        </a:p>
      </dgm:t>
    </dgm:pt>
    <dgm:pt modelId="{C6D87579-3A2F-4393-BEC8-78F419BEEF58}" type="pres">
      <dgm:prSet presAssocID="{25C9AE40-8E07-410A-B6A7-05802391962D}" presName="thickLine" presStyleLbl="alignNode1" presStyleIdx="0" presStyleCnt="4"/>
      <dgm:spPr/>
    </dgm:pt>
    <dgm:pt modelId="{AADD57C3-6275-425F-9BAF-37D11048872E}" type="pres">
      <dgm:prSet presAssocID="{25C9AE40-8E07-410A-B6A7-05802391962D}" presName="horz1" presStyleCnt="0"/>
      <dgm:spPr/>
    </dgm:pt>
    <dgm:pt modelId="{F0BB3CA6-3128-4223-A1D9-1B2374988F97}" type="pres">
      <dgm:prSet presAssocID="{25C9AE40-8E07-410A-B6A7-05802391962D}" presName="tx1" presStyleLbl="revTx" presStyleIdx="0" presStyleCnt="4"/>
      <dgm:spPr/>
      <dgm:t>
        <a:bodyPr/>
        <a:lstStyle/>
        <a:p>
          <a:endParaRPr lang="en-US"/>
        </a:p>
      </dgm:t>
    </dgm:pt>
    <dgm:pt modelId="{3F4B2282-3B6F-4E26-952A-3D9AB1C2234F}" type="pres">
      <dgm:prSet presAssocID="{25C9AE40-8E07-410A-B6A7-05802391962D}" presName="vert1" presStyleCnt="0"/>
      <dgm:spPr/>
    </dgm:pt>
    <dgm:pt modelId="{F472EB2C-215C-4CC0-8C9D-784F862E9AF7}" type="pres">
      <dgm:prSet presAssocID="{2448350D-2E44-4FF5-B66F-981C02E94DDB}" presName="thickLine" presStyleLbl="alignNode1" presStyleIdx="1" presStyleCnt="4"/>
      <dgm:spPr/>
    </dgm:pt>
    <dgm:pt modelId="{00AB5E2B-0D0E-49DE-95B8-F580400295E6}" type="pres">
      <dgm:prSet presAssocID="{2448350D-2E44-4FF5-B66F-981C02E94DDB}" presName="horz1" presStyleCnt="0"/>
      <dgm:spPr/>
    </dgm:pt>
    <dgm:pt modelId="{570089F9-25E3-48AC-8725-E71EE296CB79}" type="pres">
      <dgm:prSet presAssocID="{2448350D-2E44-4FF5-B66F-981C02E94DDB}" presName="tx1" presStyleLbl="revTx" presStyleIdx="1" presStyleCnt="4"/>
      <dgm:spPr/>
      <dgm:t>
        <a:bodyPr/>
        <a:lstStyle/>
        <a:p>
          <a:endParaRPr lang="en-US"/>
        </a:p>
      </dgm:t>
    </dgm:pt>
    <dgm:pt modelId="{2CA14F0C-0369-4E26-B426-C39B12E93C97}" type="pres">
      <dgm:prSet presAssocID="{2448350D-2E44-4FF5-B66F-981C02E94DDB}" presName="vert1" presStyleCnt="0"/>
      <dgm:spPr/>
    </dgm:pt>
    <dgm:pt modelId="{976718E5-070D-43B4-9150-AE87265006E8}" type="pres">
      <dgm:prSet presAssocID="{0BD39416-5AD0-40EA-8032-C8410822D004}" presName="thickLine" presStyleLbl="alignNode1" presStyleIdx="2" presStyleCnt="4"/>
      <dgm:spPr/>
    </dgm:pt>
    <dgm:pt modelId="{D059759D-85F3-4D54-8E8C-27DA7A67D61C}" type="pres">
      <dgm:prSet presAssocID="{0BD39416-5AD0-40EA-8032-C8410822D004}" presName="horz1" presStyleCnt="0"/>
      <dgm:spPr/>
    </dgm:pt>
    <dgm:pt modelId="{1DDB1B49-6F0C-405B-A262-F039E66049A6}" type="pres">
      <dgm:prSet presAssocID="{0BD39416-5AD0-40EA-8032-C8410822D004}" presName="tx1" presStyleLbl="revTx" presStyleIdx="2" presStyleCnt="4"/>
      <dgm:spPr/>
      <dgm:t>
        <a:bodyPr/>
        <a:lstStyle/>
        <a:p>
          <a:endParaRPr lang="en-US"/>
        </a:p>
      </dgm:t>
    </dgm:pt>
    <dgm:pt modelId="{218C0EEC-2FC9-4254-A615-5C97FDC050BA}" type="pres">
      <dgm:prSet presAssocID="{0BD39416-5AD0-40EA-8032-C8410822D004}" presName="vert1" presStyleCnt="0"/>
      <dgm:spPr/>
    </dgm:pt>
    <dgm:pt modelId="{9C8CD9CF-FCAB-4FA1-9177-90B96FE94803}" type="pres">
      <dgm:prSet presAssocID="{843501BE-CF56-4F9B-BD66-453D3CC9C46E}" presName="thickLine" presStyleLbl="alignNode1" presStyleIdx="3" presStyleCnt="4"/>
      <dgm:spPr/>
    </dgm:pt>
    <dgm:pt modelId="{EEA750C9-9871-405D-999E-A4EA41AA735E}" type="pres">
      <dgm:prSet presAssocID="{843501BE-CF56-4F9B-BD66-453D3CC9C46E}" presName="horz1" presStyleCnt="0"/>
      <dgm:spPr/>
    </dgm:pt>
    <dgm:pt modelId="{B9C95A9C-590B-4676-8ECB-1F32FAB3C907}" type="pres">
      <dgm:prSet presAssocID="{843501BE-CF56-4F9B-BD66-453D3CC9C46E}" presName="tx1" presStyleLbl="revTx" presStyleIdx="3" presStyleCnt="4"/>
      <dgm:spPr/>
      <dgm:t>
        <a:bodyPr/>
        <a:lstStyle/>
        <a:p>
          <a:endParaRPr lang="en-US"/>
        </a:p>
      </dgm:t>
    </dgm:pt>
    <dgm:pt modelId="{EB79D62A-8C17-4B7A-BCE4-F5B801D58391}" type="pres">
      <dgm:prSet presAssocID="{843501BE-CF56-4F9B-BD66-453D3CC9C46E}" presName="vert1" presStyleCnt="0"/>
      <dgm:spPr/>
    </dgm:pt>
  </dgm:ptLst>
  <dgm:cxnLst>
    <dgm:cxn modelId="{535ACA23-339B-4FC4-A005-D2CA3FD5E605}" srcId="{C4929DCA-0418-47AB-95FC-202A4F641BD0}" destId="{843501BE-CF56-4F9B-BD66-453D3CC9C46E}" srcOrd="3" destOrd="0" parTransId="{03C3DEA4-8A20-4476-85B7-07549EFFA7C5}" sibTransId="{AB18C0C0-8663-4A99-A0EE-DD90DAE00938}"/>
    <dgm:cxn modelId="{7217615D-692A-4BC2-BCFA-933D0FC2CD00}" srcId="{C4929DCA-0418-47AB-95FC-202A4F641BD0}" destId="{2448350D-2E44-4FF5-B66F-981C02E94DDB}" srcOrd="1" destOrd="0" parTransId="{E3173EC8-5932-4E9D-AAF9-88FF8743149A}" sibTransId="{7D7AEE6D-237C-423F-B3DF-ED147683880C}"/>
    <dgm:cxn modelId="{DA4B14B2-5099-45CD-BEF5-BA672DA167C8}" srcId="{C4929DCA-0418-47AB-95FC-202A4F641BD0}" destId="{0BD39416-5AD0-40EA-8032-C8410822D004}" srcOrd="2" destOrd="0" parTransId="{7BE8036A-8FD7-4729-B512-31E5B0206B60}" sibTransId="{658AFF4F-9464-4A52-A5AC-29DBCEE95718}"/>
    <dgm:cxn modelId="{D45507C7-83C2-47DF-9A4E-37668B901050}" srcId="{C4929DCA-0418-47AB-95FC-202A4F641BD0}" destId="{25C9AE40-8E07-410A-B6A7-05802391962D}" srcOrd="0" destOrd="0" parTransId="{92699275-167C-49BF-9584-40753BF59E90}" sibTransId="{CF08ECF2-DF9A-42AD-BD86-0675F6B493C1}"/>
    <dgm:cxn modelId="{A5BE7232-21FE-406B-8B6F-A273BA6D6E10}" type="presOf" srcId="{2448350D-2E44-4FF5-B66F-981C02E94DDB}" destId="{570089F9-25E3-48AC-8725-E71EE296CB79}" srcOrd="0" destOrd="0" presId="urn:microsoft.com/office/officeart/2008/layout/LinedList"/>
    <dgm:cxn modelId="{C2531B96-110D-44DA-A807-2992663545C9}" type="presOf" srcId="{C4929DCA-0418-47AB-95FC-202A4F641BD0}" destId="{3AE99E4E-040F-48AF-9F9D-227D7E9AFF78}" srcOrd="0" destOrd="0" presId="urn:microsoft.com/office/officeart/2008/layout/LinedList"/>
    <dgm:cxn modelId="{8BCDF605-1330-4DE9-A1C6-8C806BF48014}" type="presOf" srcId="{25C9AE40-8E07-410A-B6A7-05802391962D}" destId="{F0BB3CA6-3128-4223-A1D9-1B2374988F97}" srcOrd="0" destOrd="0" presId="urn:microsoft.com/office/officeart/2008/layout/LinedList"/>
    <dgm:cxn modelId="{6329181A-E0DC-4D38-94E4-6194F739B3CB}" type="presOf" srcId="{0BD39416-5AD0-40EA-8032-C8410822D004}" destId="{1DDB1B49-6F0C-405B-A262-F039E66049A6}" srcOrd="0" destOrd="0" presId="urn:microsoft.com/office/officeart/2008/layout/LinedList"/>
    <dgm:cxn modelId="{9857AA01-D730-474F-B727-1472D3F757FE}" type="presOf" srcId="{843501BE-CF56-4F9B-BD66-453D3CC9C46E}" destId="{B9C95A9C-590B-4676-8ECB-1F32FAB3C907}" srcOrd="0" destOrd="0" presId="urn:microsoft.com/office/officeart/2008/layout/LinedList"/>
    <dgm:cxn modelId="{8C06D215-2F80-4EFF-8FDA-B9A94BCD7DA4}" type="presParOf" srcId="{3AE99E4E-040F-48AF-9F9D-227D7E9AFF78}" destId="{C6D87579-3A2F-4393-BEC8-78F419BEEF58}" srcOrd="0" destOrd="0" presId="urn:microsoft.com/office/officeart/2008/layout/LinedList"/>
    <dgm:cxn modelId="{2124D331-D58D-44FE-96C2-78FEA3FE76F5}" type="presParOf" srcId="{3AE99E4E-040F-48AF-9F9D-227D7E9AFF78}" destId="{AADD57C3-6275-425F-9BAF-37D11048872E}" srcOrd="1" destOrd="0" presId="urn:microsoft.com/office/officeart/2008/layout/LinedList"/>
    <dgm:cxn modelId="{7D1F7B72-1C54-4A9E-976E-3DB24FEEA767}" type="presParOf" srcId="{AADD57C3-6275-425F-9BAF-37D11048872E}" destId="{F0BB3CA6-3128-4223-A1D9-1B2374988F97}" srcOrd="0" destOrd="0" presId="urn:microsoft.com/office/officeart/2008/layout/LinedList"/>
    <dgm:cxn modelId="{ADE3844C-5ADE-4E32-B471-71AAC0643E6E}" type="presParOf" srcId="{AADD57C3-6275-425F-9BAF-37D11048872E}" destId="{3F4B2282-3B6F-4E26-952A-3D9AB1C2234F}" srcOrd="1" destOrd="0" presId="urn:microsoft.com/office/officeart/2008/layout/LinedList"/>
    <dgm:cxn modelId="{43755C5C-2B7A-475C-898A-23424C73BD07}" type="presParOf" srcId="{3AE99E4E-040F-48AF-9F9D-227D7E9AFF78}" destId="{F472EB2C-215C-4CC0-8C9D-784F862E9AF7}" srcOrd="2" destOrd="0" presId="urn:microsoft.com/office/officeart/2008/layout/LinedList"/>
    <dgm:cxn modelId="{58FCFE08-62E4-4E55-B41D-DD34AA6C41EB}" type="presParOf" srcId="{3AE99E4E-040F-48AF-9F9D-227D7E9AFF78}" destId="{00AB5E2B-0D0E-49DE-95B8-F580400295E6}" srcOrd="3" destOrd="0" presId="urn:microsoft.com/office/officeart/2008/layout/LinedList"/>
    <dgm:cxn modelId="{1D5F354C-5EB9-4C0F-A010-A9776C0C50D4}" type="presParOf" srcId="{00AB5E2B-0D0E-49DE-95B8-F580400295E6}" destId="{570089F9-25E3-48AC-8725-E71EE296CB79}" srcOrd="0" destOrd="0" presId="urn:microsoft.com/office/officeart/2008/layout/LinedList"/>
    <dgm:cxn modelId="{605AF328-5A8B-4533-AE24-110E9836AE9A}" type="presParOf" srcId="{00AB5E2B-0D0E-49DE-95B8-F580400295E6}" destId="{2CA14F0C-0369-4E26-B426-C39B12E93C97}" srcOrd="1" destOrd="0" presId="urn:microsoft.com/office/officeart/2008/layout/LinedList"/>
    <dgm:cxn modelId="{2FE11307-755A-497A-B3BC-E826ACD26FE5}" type="presParOf" srcId="{3AE99E4E-040F-48AF-9F9D-227D7E9AFF78}" destId="{976718E5-070D-43B4-9150-AE87265006E8}" srcOrd="4" destOrd="0" presId="urn:microsoft.com/office/officeart/2008/layout/LinedList"/>
    <dgm:cxn modelId="{408858BA-8A1C-48D4-BD59-4D158378E3F3}" type="presParOf" srcId="{3AE99E4E-040F-48AF-9F9D-227D7E9AFF78}" destId="{D059759D-85F3-4D54-8E8C-27DA7A67D61C}" srcOrd="5" destOrd="0" presId="urn:microsoft.com/office/officeart/2008/layout/LinedList"/>
    <dgm:cxn modelId="{BB3916C7-80C9-4BD1-BD0E-3D7E59D708BA}" type="presParOf" srcId="{D059759D-85F3-4D54-8E8C-27DA7A67D61C}" destId="{1DDB1B49-6F0C-405B-A262-F039E66049A6}" srcOrd="0" destOrd="0" presId="urn:microsoft.com/office/officeart/2008/layout/LinedList"/>
    <dgm:cxn modelId="{7DC6269F-0E91-4416-8CC7-07E9E86D9E80}" type="presParOf" srcId="{D059759D-85F3-4D54-8E8C-27DA7A67D61C}" destId="{218C0EEC-2FC9-4254-A615-5C97FDC050BA}" srcOrd="1" destOrd="0" presId="urn:microsoft.com/office/officeart/2008/layout/LinedList"/>
    <dgm:cxn modelId="{A8C7AB11-B070-45D6-8594-3EBC87505D1E}" type="presParOf" srcId="{3AE99E4E-040F-48AF-9F9D-227D7E9AFF78}" destId="{9C8CD9CF-FCAB-4FA1-9177-90B96FE94803}" srcOrd="6" destOrd="0" presId="urn:microsoft.com/office/officeart/2008/layout/LinedList"/>
    <dgm:cxn modelId="{574F69EC-D0D5-4812-865F-FACA309907BC}" type="presParOf" srcId="{3AE99E4E-040F-48AF-9F9D-227D7E9AFF78}" destId="{EEA750C9-9871-405D-999E-A4EA41AA735E}" srcOrd="7" destOrd="0" presId="urn:microsoft.com/office/officeart/2008/layout/LinedList"/>
    <dgm:cxn modelId="{5BCE9006-1963-435D-9F64-27E0697901E7}" type="presParOf" srcId="{EEA750C9-9871-405D-999E-A4EA41AA735E}" destId="{B9C95A9C-590B-4676-8ECB-1F32FAB3C907}" srcOrd="0" destOrd="0" presId="urn:microsoft.com/office/officeart/2008/layout/LinedList"/>
    <dgm:cxn modelId="{4241B3F1-797A-4895-B845-63DB9FD85A05}" type="presParOf" srcId="{EEA750C9-9871-405D-999E-A4EA41AA735E}" destId="{EB79D62A-8C17-4B7A-BCE4-F5B801D5839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C25D3AB-68CC-4984-BA27-6136A38C404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B5FABB4-2E3D-41C4-8CFC-FB066F17C722}">
      <dgm:prSet phldrT="[Text]" custT="1"/>
      <dgm:spPr/>
      <dgm:t>
        <a:bodyPr/>
        <a:lstStyle/>
        <a:p>
          <a:pPr algn="just"/>
          <a:r>
            <a:rPr lang="en-US" sz="2000" dirty="0" smtClean="0"/>
            <a:t>Agents and agencies of socialization are the </a:t>
          </a:r>
          <a:r>
            <a:rPr lang="en-US" sz="2000" b="1" dirty="0" smtClean="0"/>
            <a:t>persons, groups, or institutions </a:t>
          </a:r>
          <a:r>
            <a:rPr lang="en-US" sz="2000" dirty="0" smtClean="0"/>
            <a:t>that teach us what we need to know in order to participate in society. </a:t>
          </a:r>
          <a:endParaRPr lang="en-US" sz="2000" dirty="0"/>
        </a:p>
      </dgm:t>
    </dgm:pt>
    <dgm:pt modelId="{F35BCBE9-121F-429F-9597-302EDF7EF05D}" type="parTrans" cxnId="{9F05634B-8B06-4B9E-8C60-331DC442B509}">
      <dgm:prSet/>
      <dgm:spPr/>
      <dgm:t>
        <a:bodyPr/>
        <a:lstStyle/>
        <a:p>
          <a:pPr algn="just"/>
          <a:endParaRPr lang="en-US"/>
        </a:p>
      </dgm:t>
    </dgm:pt>
    <dgm:pt modelId="{D30B29D6-4137-4155-BF04-FB37FA3636CB}" type="sibTrans" cxnId="{9F05634B-8B06-4B9E-8C60-331DC442B509}">
      <dgm:prSet/>
      <dgm:spPr/>
      <dgm:t>
        <a:bodyPr/>
        <a:lstStyle/>
        <a:p>
          <a:pPr algn="just"/>
          <a:endParaRPr lang="en-US"/>
        </a:p>
      </dgm:t>
    </dgm:pt>
    <dgm:pt modelId="{9AE25197-CDF2-4422-88B4-0FCB15267857}">
      <dgm:prSet custT="1"/>
      <dgm:spPr/>
      <dgm:t>
        <a:bodyPr/>
        <a:lstStyle/>
        <a:p>
          <a:pPr algn="just"/>
          <a:r>
            <a:rPr lang="en-US" sz="2000" dirty="0" smtClean="0"/>
            <a:t>In general, agents are </a:t>
          </a:r>
          <a:r>
            <a:rPr lang="en-US" sz="2000" b="1" dirty="0" smtClean="0"/>
            <a:t>people involved in our socialization while agencies represent the organizations involved in our socialization. </a:t>
          </a:r>
        </a:p>
      </dgm:t>
    </dgm:pt>
    <dgm:pt modelId="{A78FD4CA-0C72-4B80-AE12-1185239A8820}" type="parTrans" cxnId="{DE8BDA48-DB1E-4026-9DE0-9D25673E6009}">
      <dgm:prSet/>
      <dgm:spPr/>
      <dgm:t>
        <a:bodyPr/>
        <a:lstStyle/>
        <a:p>
          <a:pPr algn="just"/>
          <a:endParaRPr lang="en-US"/>
        </a:p>
      </dgm:t>
    </dgm:pt>
    <dgm:pt modelId="{5D7DF7CC-D878-41FA-AA72-A15526BF1972}" type="sibTrans" cxnId="{DE8BDA48-DB1E-4026-9DE0-9D25673E6009}">
      <dgm:prSet/>
      <dgm:spPr/>
      <dgm:t>
        <a:bodyPr/>
        <a:lstStyle/>
        <a:p>
          <a:pPr algn="just"/>
          <a:endParaRPr lang="en-US"/>
        </a:p>
      </dgm:t>
    </dgm:pt>
    <dgm:pt modelId="{2EB66C51-6446-4ABE-8CB9-B561589E23D5}">
      <dgm:prSet custT="1"/>
      <dgm:spPr/>
      <dgm:t>
        <a:bodyPr/>
        <a:lstStyle/>
        <a:p>
          <a:pPr algn="just"/>
          <a:r>
            <a:rPr lang="en-US" sz="2000" dirty="0" smtClean="0"/>
            <a:t>Socialization helps people learn to function successfully in their social worlds. </a:t>
          </a:r>
          <a:endParaRPr lang="en-US" sz="2000" dirty="0"/>
        </a:p>
      </dgm:t>
    </dgm:pt>
    <dgm:pt modelId="{DCDC9013-6D94-4CF2-8ED8-65DD435F5C5A}" type="parTrans" cxnId="{647EC23D-7C23-4CA7-976F-381C7D42CE43}">
      <dgm:prSet/>
      <dgm:spPr/>
      <dgm:t>
        <a:bodyPr/>
        <a:lstStyle/>
        <a:p>
          <a:pPr algn="just"/>
          <a:endParaRPr lang="en-US"/>
        </a:p>
      </dgm:t>
    </dgm:pt>
    <dgm:pt modelId="{FA250D44-4220-4A38-A98D-9633723F554F}" type="sibTrans" cxnId="{647EC23D-7C23-4CA7-976F-381C7D42CE43}">
      <dgm:prSet/>
      <dgm:spPr/>
      <dgm:t>
        <a:bodyPr/>
        <a:lstStyle/>
        <a:p>
          <a:pPr algn="just"/>
          <a:endParaRPr lang="en-US"/>
        </a:p>
      </dgm:t>
    </dgm:pt>
    <dgm:pt modelId="{5ADC1666-5ABF-42B5-8F16-0FA353F88B38}" type="pres">
      <dgm:prSet presAssocID="{3C25D3AB-68CC-4984-BA27-6136A38C4042}" presName="vert0" presStyleCnt="0">
        <dgm:presLayoutVars>
          <dgm:dir/>
          <dgm:animOne val="branch"/>
          <dgm:animLvl val="lvl"/>
        </dgm:presLayoutVars>
      </dgm:prSet>
      <dgm:spPr/>
      <dgm:t>
        <a:bodyPr/>
        <a:lstStyle/>
        <a:p>
          <a:endParaRPr lang="en-US"/>
        </a:p>
      </dgm:t>
    </dgm:pt>
    <dgm:pt modelId="{198B40B7-5B58-44CB-BD1F-2BBB7A73366E}" type="pres">
      <dgm:prSet presAssocID="{5B5FABB4-2E3D-41C4-8CFC-FB066F17C722}" presName="thickLine" presStyleLbl="alignNode1" presStyleIdx="0" presStyleCnt="3"/>
      <dgm:spPr/>
    </dgm:pt>
    <dgm:pt modelId="{094D9A5B-E1AC-45AE-82EC-B4C283705C10}" type="pres">
      <dgm:prSet presAssocID="{5B5FABB4-2E3D-41C4-8CFC-FB066F17C722}" presName="horz1" presStyleCnt="0"/>
      <dgm:spPr/>
    </dgm:pt>
    <dgm:pt modelId="{F02C6FE1-6BAC-4C9B-BC8C-F70299BB4BB2}" type="pres">
      <dgm:prSet presAssocID="{5B5FABB4-2E3D-41C4-8CFC-FB066F17C722}" presName="tx1" presStyleLbl="revTx" presStyleIdx="0" presStyleCnt="3"/>
      <dgm:spPr/>
      <dgm:t>
        <a:bodyPr/>
        <a:lstStyle/>
        <a:p>
          <a:endParaRPr lang="en-US"/>
        </a:p>
      </dgm:t>
    </dgm:pt>
    <dgm:pt modelId="{3D4C7F24-D30E-4F0A-B18C-77655D5D8067}" type="pres">
      <dgm:prSet presAssocID="{5B5FABB4-2E3D-41C4-8CFC-FB066F17C722}" presName="vert1" presStyleCnt="0"/>
      <dgm:spPr/>
    </dgm:pt>
    <dgm:pt modelId="{A4B6EDA1-7CC5-41D0-B5E2-82A979FF6D0B}" type="pres">
      <dgm:prSet presAssocID="{9AE25197-CDF2-4422-88B4-0FCB15267857}" presName="thickLine" presStyleLbl="alignNode1" presStyleIdx="1" presStyleCnt="3"/>
      <dgm:spPr/>
    </dgm:pt>
    <dgm:pt modelId="{FD42C4C3-C948-4B80-9D50-17211BEBA454}" type="pres">
      <dgm:prSet presAssocID="{9AE25197-CDF2-4422-88B4-0FCB15267857}" presName="horz1" presStyleCnt="0"/>
      <dgm:spPr/>
    </dgm:pt>
    <dgm:pt modelId="{1B8DE33D-7B50-4045-A751-8F981E98CCB9}" type="pres">
      <dgm:prSet presAssocID="{9AE25197-CDF2-4422-88B4-0FCB15267857}" presName="tx1" presStyleLbl="revTx" presStyleIdx="1" presStyleCnt="3"/>
      <dgm:spPr/>
      <dgm:t>
        <a:bodyPr/>
        <a:lstStyle/>
        <a:p>
          <a:endParaRPr lang="en-US"/>
        </a:p>
      </dgm:t>
    </dgm:pt>
    <dgm:pt modelId="{C527720B-F96A-4993-8CD7-C383CFFB672B}" type="pres">
      <dgm:prSet presAssocID="{9AE25197-CDF2-4422-88B4-0FCB15267857}" presName="vert1" presStyleCnt="0"/>
      <dgm:spPr/>
    </dgm:pt>
    <dgm:pt modelId="{BDCCFC74-C28D-4E1F-A077-91152E8B27BF}" type="pres">
      <dgm:prSet presAssocID="{2EB66C51-6446-4ABE-8CB9-B561589E23D5}" presName="thickLine" presStyleLbl="alignNode1" presStyleIdx="2" presStyleCnt="3"/>
      <dgm:spPr/>
    </dgm:pt>
    <dgm:pt modelId="{79032A18-780B-4E15-9EFE-FA2C7D967F30}" type="pres">
      <dgm:prSet presAssocID="{2EB66C51-6446-4ABE-8CB9-B561589E23D5}" presName="horz1" presStyleCnt="0"/>
      <dgm:spPr/>
    </dgm:pt>
    <dgm:pt modelId="{92856A98-AC5E-4006-95C9-95BF5CEC6304}" type="pres">
      <dgm:prSet presAssocID="{2EB66C51-6446-4ABE-8CB9-B561589E23D5}" presName="tx1" presStyleLbl="revTx" presStyleIdx="2" presStyleCnt="3"/>
      <dgm:spPr/>
      <dgm:t>
        <a:bodyPr/>
        <a:lstStyle/>
        <a:p>
          <a:endParaRPr lang="en-US"/>
        </a:p>
      </dgm:t>
    </dgm:pt>
    <dgm:pt modelId="{D932B5E1-8027-4A79-9133-1C408ABB503A}" type="pres">
      <dgm:prSet presAssocID="{2EB66C51-6446-4ABE-8CB9-B561589E23D5}" presName="vert1" presStyleCnt="0"/>
      <dgm:spPr/>
    </dgm:pt>
  </dgm:ptLst>
  <dgm:cxnLst>
    <dgm:cxn modelId="{9F05634B-8B06-4B9E-8C60-331DC442B509}" srcId="{3C25D3AB-68CC-4984-BA27-6136A38C4042}" destId="{5B5FABB4-2E3D-41C4-8CFC-FB066F17C722}" srcOrd="0" destOrd="0" parTransId="{F35BCBE9-121F-429F-9597-302EDF7EF05D}" sibTransId="{D30B29D6-4137-4155-BF04-FB37FA3636CB}"/>
    <dgm:cxn modelId="{DFC3A964-FFBE-4312-A2EC-7D2AB89DE66B}" type="presOf" srcId="{5B5FABB4-2E3D-41C4-8CFC-FB066F17C722}" destId="{F02C6FE1-6BAC-4C9B-BC8C-F70299BB4BB2}" srcOrd="0" destOrd="0" presId="urn:microsoft.com/office/officeart/2008/layout/LinedList"/>
    <dgm:cxn modelId="{DE8BDA48-DB1E-4026-9DE0-9D25673E6009}" srcId="{3C25D3AB-68CC-4984-BA27-6136A38C4042}" destId="{9AE25197-CDF2-4422-88B4-0FCB15267857}" srcOrd="1" destOrd="0" parTransId="{A78FD4CA-0C72-4B80-AE12-1185239A8820}" sibTransId="{5D7DF7CC-D878-41FA-AA72-A15526BF1972}"/>
    <dgm:cxn modelId="{5B48F350-B8C1-4D76-8AFE-67946983DD88}" type="presOf" srcId="{3C25D3AB-68CC-4984-BA27-6136A38C4042}" destId="{5ADC1666-5ABF-42B5-8F16-0FA353F88B38}" srcOrd="0" destOrd="0" presId="urn:microsoft.com/office/officeart/2008/layout/LinedList"/>
    <dgm:cxn modelId="{1DB4FBF9-92D0-4CFF-9E20-FB9093A7BA1B}" type="presOf" srcId="{9AE25197-CDF2-4422-88B4-0FCB15267857}" destId="{1B8DE33D-7B50-4045-A751-8F981E98CCB9}" srcOrd="0" destOrd="0" presId="urn:microsoft.com/office/officeart/2008/layout/LinedList"/>
    <dgm:cxn modelId="{647EC23D-7C23-4CA7-976F-381C7D42CE43}" srcId="{3C25D3AB-68CC-4984-BA27-6136A38C4042}" destId="{2EB66C51-6446-4ABE-8CB9-B561589E23D5}" srcOrd="2" destOrd="0" parTransId="{DCDC9013-6D94-4CF2-8ED8-65DD435F5C5A}" sibTransId="{FA250D44-4220-4A38-A98D-9633723F554F}"/>
    <dgm:cxn modelId="{F060638D-2C14-4FAE-90F9-DAFF566C3FE9}" type="presOf" srcId="{2EB66C51-6446-4ABE-8CB9-B561589E23D5}" destId="{92856A98-AC5E-4006-95C9-95BF5CEC6304}" srcOrd="0" destOrd="0" presId="urn:microsoft.com/office/officeart/2008/layout/LinedList"/>
    <dgm:cxn modelId="{F4B96727-E116-4C01-A4A3-C2A65091DD23}" type="presParOf" srcId="{5ADC1666-5ABF-42B5-8F16-0FA353F88B38}" destId="{198B40B7-5B58-44CB-BD1F-2BBB7A73366E}" srcOrd="0" destOrd="0" presId="urn:microsoft.com/office/officeart/2008/layout/LinedList"/>
    <dgm:cxn modelId="{83BDAB47-27AE-460A-B62F-F6A5EF108678}" type="presParOf" srcId="{5ADC1666-5ABF-42B5-8F16-0FA353F88B38}" destId="{094D9A5B-E1AC-45AE-82EC-B4C283705C10}" srcOrd="1" destOrd="0" presId="urn:microsoft.com/office/officeart/2008/layout/LinedList"/>
    <dgm:cxn modelId="{D3C200DD-7DD9-4F3D-ABC8-D065305AB169}" type="presParOf" srcId="{094D9A5B-E1AC-45AE-82EC-B4C283705C10}" destId="{F02C6FE1-6BAC-4C9B-BC8C-F70299BB4BB2}" srcOrd="0" destOrd="0" presId="urn:microsoft.com/office/officeart/2008/layout/LinedList"/>
    <dgm:cxn modelId="{0CB5D387-1359-4963-9504-CBBF9E60E1ED}" type="presParOf" srcId="{094D9A5B-E1AC-45AE-82EC-B4C283705C10}" destId="{3D4C7F24-D30E-4F0A-B18C-77655D5D8067}" srcOrd="1" destOrd="0" presId="urn:microsoft.com/office/officeart/2008/layout/LinedList"/>
    <dgm:cxn modelId="{032545A8-788A-4931-8181-85F78F182548}" type="presParOf" srcId="{5ADC1666-5ABF-42B5-8F16-0FA353F88B38}" destId="{A4B6EDA1-7CC5-41D0-B5E2-82A979FF6D0B}" srcOrd="2" destOrd="0" presId="urn:microsoft.com/office/officeart/2008/layout/LinedList"/>
    <dgm:cxn modelId="{AC19A985-8CDD-4B00-A698-90E311210687}" type="presParOf" srcId="{5ADC1666-5ABF-42B5-8F16-0FA353F88B38}" destId="{FD42C4C3-C948-4B80-9D50-17211BEBA454}" srcOrd="3" destOrd="0" presId="urn:microsoft.com/office/officeart/2008/layout/LinedList"/>
    <dgm:cxn modelId="{F70AFD15-1E76-4A06-8CFA-4DE92A5E6313}" type="presParOf" srcId="{FD42C4C3-C948-4B80-9D50-17211BEBA454}" destId="{1B8DE33D-7B50-4045-A751-8F981E98CCB9}" srcOrd="0" destOrd="0" presId="urn:microsoft.com/office/officeart/2008/layout/LinedList"/>
    <dgm:cxn modelId="{08FF7727-21E9-482E-98A8-F097ED7F9BCF}" type="presParOf" srcId="{FD42C4C3-C948-4B80-9D50-17211BEBA454}" destId="{C527720B-F96A-4993-8CD7-C383CFFB672B}" srcOrd="1" destOrd="0" presId="urn:microsoft.com/office/officeart/2008/layout/LinedList"/>
    <dgm:cxn modelId="{44A83545-782E-44BD-B6F3-1CACAD1BCD32}" type="presParOf" srcId="{5ADC1666-5ABF-42B5-8F16-0FA353F88B38}" destId="{BDCCFC74-C28D-4E1F-A077-91152E8B27BF}" srcOrd="4" destOrd="0" presId="urn:microsoft.com/office/officeart/2008/layout/LinedList"/>
    <dgm:cxn modelId="{88B1C40B-AE26-450C-BF8D-6F911D328969}" type="presParOf" srcId="{5ADC1666-5ABF-42B5-8F16-0FA353F88B38}" destId="{79032A18-780B-4E15-9EFE-FA2C7D967F30}" srcOrd="5" destOrd="0" presId="urn:microsoft.com/office/officeart/2008/layout/LinedList"/>
    <dgm:cxn modelId="{5582C2E0-BDE4-4DEB-9DB4-80438D12EFE7}" type="presParOf" srcId="{79032A18-780B-4E15-9EFE-FA2C7D967F30}" destId="{92856A98-AC5E-4006-95C9-95BF5CEC6304}" srcOrd="0" destOrd="0" presId="urn:microsoft.com/office/officeart/2008/layout/LinedList"/>
    <dgm:cxn modelId="{9FC4FA6B-E8CA-4734-A0A2-32D3390A7A4B}" type="presParOf" srcId="{79032A18-780B-4E15-9EFE-FA2C7D967F30}" destId="{D932B5E1-8027-4A79-9133-1C408ABB503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CEC445B-4729-475D-887E-867B0A9ABAC3}" type="doc">
      <dgm:prSet loTypeId="urn:microsoft.com/office/officeart/2005/8/layout/radial5" loCatId="cycle" qsTypeId="urn:microsoft.com/office/officeart/2005/8/quickstyle/simple3" qsCatId="simple" csTypeId="urn:microsoft.com/office/officeart/2005/8/colors/colorful3" csCatId="colorful" phldr="1"/>
      <dgm:spPr/>
      <dgm:t>
        <a:bodyPr/>
        <a:lstStyle/>
        <a:p>
          <a:endParaRPr lang="en-US"/>
        </a:p>
      </dgm:t>
    </dgm:pt>
    <dgm:pt modelId="{BFA933F2-790B-43CB-AA39-576A42C6B7AB}">
      <dgm:prSet phldrT="[Text]"/>
      <dgm:spPr/>
      <dgm:t>
        <a:bodyPr/>
        <a:lstStyle/>
        <a:p>
          <a:r>
            <a:rPr lang="en-US" dirty="0" smtClean="0"/>
            <a:t>You</a:t>
          </a:r>
          <a:endParaRPr lang="en-US" dirty="0"/>
        </a:p>
      </dgm:t>
    </dgm:pt>
    <dgm:pt modelId="{BB87B04F-950A-4092-9C30-CB87B664FE48}" type="parTrans" cxnId="{B5B31EC8-3CFE-4D62-AA67-C127A85CD614}">
      <dgm:prSet/>
      <dgm:spPr/>
      <dgm:t>
        <a:bodyPr/>
        <a:lstStyle/>
        <a:p>
          <a:endParaRPr lang="en-US"/>
        </a:p>
      </dgm:t>
    </dgm:pt>
    <dgm:pt modelId="{4227C396-F5C0-4F31-9F95-6D7AD6670330}" type="sibTrans" cxnId="{B5B31EC8-3CFE-4D62-AA67-C127A85CD614}">
      <dgm:prSet/>
      <dgm:spPr/>
      <dgm:t>
        <a:bodyPr/>
        <a:lstStyle/>
        <a:p>
          <a:endParaRPr lang="en-US"/>
        </a:p>
      </dgm:t>
    </dgm:pt>
    <dgm:pt modelId="{881FB6D2-F947-469D-B24A-72547C7AF2C8}">
      <dgm:prSet phldrT="[Text]"/>
      <dgm:spPr>
        <a:solidFill>
          <a:srgbClr val="FFCCFF"/>
        </a:solidFill>
      </dgm:spPr>
      <dgm:t>
        <a:bodyPr/>
        <a:lstStyle/>
        <a:p>
          <a:r>
            <a:rPr lang="en-US" dirty="0" smtClean="0"/>
            <a:t>Religion</a:t>
          </a:r>
          <a:endParaRPr lang="en-US" dirty="0"/>
        </a:p>
      </dgm:t>
    </dgm:pt>
    <dgm:pt modelId="{8891D7C1-ED29-40CE-A8A0-590812A8BE6D}" type="parTrans" cxnId="{B203DD84-0936-4E94-AC0D-B6BF45067087}">
      <dgm:prSet/>
      <dgm:spPr/>
      <dgm:t>
        <a:bodyPr/>
        <a:lstStyle/>
        <a:p>
          <a:endParaRPr lang="en-US"/>
        </a:p>
      </dgm:t>
    </dgm:pt>
    <dgm:pt modelId="{D958C2F5-A615-4C1F-8CC8-9D73096805A1}" type="sibTrans" cxnId="{B203DD84-0936-4E94-AC0D-B6BF45067087}">
      <dgm:prSet/>
      <dgm:spPr/>
      <dgm:t>
        <a:bodyPr/>
        <a:lstStyle/>
        <a:p>
          <a:endParaRPr lang="en-US"/>
        </a:p>
      </dgm:t>
    </dgm:pt>
    <dgm:pt modelId="{A4111D77-077E-4E4F-9543-D773B21EFCDD}">
      <dgm:prSet phldrT="[Text]"/>
      <dgm:spPr>
        <a:solidFill>
          <a:srgbClr val="F2A36E"/>
        </a:solidFill>
      </dgm:spPr>
      <dgm:t>
        <a:bodyPr/>
        <a:lstStyle/>
        <a:p>
          <a:r>
            <a:rPr lang="en-US" dirty="0" smtClean="0"/>
            <a:t>Family</a:t>
          </a:r>
          <a:endParaRPr lang="en-US" dirty="0"/>
        </a:p>
      </dgm:t>
    </dgm:pt>
    <dgm:pt modelId="{E166926F-124B-48B3-817A-E5ADBF3638B6}" type="parTrans" cxnId="{89D16360-C33D-405D-AE5F-A0E3CAFBC591}">
      <dgm:prSet/>
      <dgm:spPr/>
      <dgm:t>
        <a:bodyPr/>
        <a:lstStyle/>
        <a:p>
          <a:endParaRPr lang="en-US"/>
        </a:p>
      </dgm:t>
    </dgm:pt>
    <dgm:pt modelId="{59D11C29-228C-4FE0-851F-4277D17DB68F}" type="sibTrans" cxnId="{89D16360-C33D-405D-AE5F-A0E3CAFBC591}">
      <dgm:prSet/>
      <dgm:spPr/>
      <dgm:t>
        <a:bodyPr/>
        <a:lstStyle/>
        <a:p>
          <a:endParaRPr lang="en-US"/>
        </a:p>
      </dgm:t>
    </dgm:pt>
    <dgm:pt modelId="{43905866-C862-4B7D-8D39-C462AD071264}">
      <dgm:prSet phldrT="[Text]"/>
      <dgm:spPr>
        <a:solidFill>
          <a:srgbClr val="FF3399"/>
        </a:solidFill>
      </dgm:spPr>
      <dgm:t>
        <a:bodyPr/>
        <a:lstStyle/>
        <a:p>
          <a:r>
            <a:rPr lang="en-US" dirty="0" smtClean="0"/>
            <a:t>Peers</a:t>
          </a:r>
          <a:endParaRPr lang="en-US" dirty="0"/>
        </a:p>
      </dgm:t>
    </dgm:pt>
    <dgm:pt modelId="{2E4E9FEB-9531-45CF-905C-FEBA6FE54FD3}" type="parTrans" cxnId="{F45E76B9-4CE5-4D34-ADE8-A3418553B68F}">
      <dgm:prSet/>
      <dgm:spPr/>
      <dgm:t>
        <a:bodyPr/>
        <a:lstStyle/>
        <a:p>
          <a:endParaRPr lang="en-US"/>
        </a:p>
      </dgm:t>
    </dgm:pt>
    <dgm:pt modelId="{BDE05F54-D1D3-443B-9B3A-0677EA870D8B}" type="sibTrans" cxnId="{F45E76B9-4CE5-4D34-ADE8-A3418553B68F}">
      <dgm:prSet/>
      <dgm:spPr/>
      <dgm:t>
        <a:bodyPr/>
        <a:lstStyle/>
        <a:p>
          <a:endParaRPr lang="en-US"/>
        </a:p>
      </dgm:t>
    </dgm:pt>
    <dgm:pt modelId="{DD36D7B5-5613-45F8-9D24-CB391EF65E9D}">
      <dgm:prSet phldrT="[Text]"/>
      <dgm:spPr>
        <a:solidFill>
          <a:schemeClr val="accent1">
            <a:lumMod val="20000"/>
            <a:lumOff val="80000"/>
          </a:schemeClr>
        </a:solidFill>
      </dgm:spPr>
      <dgm:t>
        <a:bodyPr/>
        <a:lstStyle/>
        <a:p>
          <a:r>
            <a:rPr lang="en-US" dirty="0" smtClean="0"/>
            <a:t>School</a:t>
          </a:r>
          <a:endParaRPr lang="en-US" dirty="0"/>
        </a:p>
      </dgm:t>
    </dgm:pt>
    <dgm:pt modelId="{03E5D56E-6B4E-4700-B59A-D93482937D2F}" type="parTrans" cxnId="{5641E0A7-0B69-4775-B5A9-395E59F158DB}">
      <dgm:prSet/>
      <dgm:spPr/>
      <dgm:t>
        <a:bodyPr/>
        <a:lstStyle/>
        <a:p>
          <a:endParaRPr lang="en-US"/>
        </a:p>
      </dgm:t>
    </dgm:pt>
    <dgm:pt modelId="{717C83C7-BC01-4B6B-ADE5-C861DCBD33A9}" type="sibTrans" cxnId="{5641E0A7-0B69-4775-B5A9-395E59F158DB}">
      <dgm:prSet/>
      <dgm:spPr/>
      <dgm:t>
        <a:bodyPr/>
        <a:lstStyle/>
        <a:p>
          <a:endParaRPr lang="en-US"/>
        </a:p>
      </dgm:t>
    </dgm:pt>
    <dgm:pt modelId="{C6B1F84F-4899-40F4-80BE-96A18DE7CC25}">
      <dgm:prSet phldrT="[Text]"/>
      <dgm:spPr>
        <a:solidFill>
          <a:srgbClr val="FF5050"/>
        </a:solidFill>
      </dgm:spPr>
      <dgm:t>
        <a:bodyPr/>
        <a:lstStyle/>
        <a:p>
          <a:r>
            <a:rPr lang="en-US" dirty="0" smtClean="0"/>
            <a:t>Mass Media</a:t>
          </a:r>
          <a:endParaRPr lang="en-US" dirty="0"/>
        </a:p>
      </dgm:t>
    </dgm:pt>
    <dgm:pt modelId="{4F24548A-3164-481F-9EFB-F40F40769482}" type="parTrans" cxnId="{97DF8898-C8D0-4170-BE77-D0C21DB0CE1D}">
      <dgm:prSet/>
      <dgm:spPr/>
      <dgm:t>
        <a:bodyPr/>
        <a:lstStyle/>
        <a:p>
          <a:endParaRPr lang="en-US"/>
        </a:p>
      </dgm:t>
    </dgm:pt>
    <dgm:pt modelId="{367863B0-80B1-4CFB-A2B7-0288CB288DCB}" type="sibTrans" cxnId="{97DF8898-C8D0-4170-BE77-D0C21DB0CE1D}">
      <dgm:prSet/>
      <dgm:spPr/>
      <dgm:t>
        <a:bodyPr/>
        <a:lstStyle/>
        <a:p>
          <a:endParaRPr lang="en-US"/>
        </a:p>
      </dgm:t>
    </dgm:pt>
    <dgm:pt modelId="{E073EBC0-D763-4FBD-AB0D-7AD98FB1E1BA}">
      <dgm:prSet phldrT="[Text]"/>
      <dgm:spPr>
        <a:solidFill>
          <a:srgbClr val="FFA521"/>
        </a:solidFill>
      </dgm:spPr>
      <dgm:t>
        <a:bodyPr/>
        <a:lstStyle/>
        <a:p>
          <a:r>
            <a:rPr lang="en-US" dirty="0" smtClean="0"/>
            <a:t>Work</a:t>
          </a:r>
          <a:endParaRPr lang="en-US" dirty="0"/>
        </a:p>
      </dgm:t>
    </dgm:pt>
    <dgm:pt modelId="{DE8E8D78-FE39-49D9-AA1C-678CC5B39FBA}" type="parTrans" cxnId="{C0B29F54-7D20-4E2C-B5AD-CE267DF191DF}">
      <dgm:prSet/>
      <dgm:spPr/>
      <dgm:t>
        <a:bodyPr/>
        <a:lstStyle/>
        <a:p>
          <a:endParaRPr lang="en-US"/>
        </a:p>
      </dgm:t>
    </dgm:pt>
    <dgm:pt modelId="{D97778BF-FA37-4915-89DA-1624DEEACD91}" type="sibTrans" cxnId="{C0B29F54-7D20-4E2C-B5AD-CE267DF191DF}">
      <dgm:prSet/>
      <dgm:spPr/>
      <dgm:t>
        <a:bodyPr/>
        <a:lstStyle/>
        <a:p>
          <a:endParaRPr lang="en-US"/>
        </a:p>
      </dgm:t>
    </dgm:pt>
    <dgm:pt modelId="{D71FDB42-0067-4CD2-9846-0F7192FFC377}" type="pres">
      <dgm:prSet presAssocID="{7CEC445B-4729-475D-887E-867B0A9ABAC3}" presName="Name0" presStyleCnt="0">
        <dgm:presLayoutVars>
          <dgm:chMax val="1"/>
          <dgm:dir/>
          <dgm:animLvl val="ctr"/>
          <dgm:resizeHandles val="exact"/>
        </dgm:presLayoutVars>
      </dgm:prSet>
      <dgm:spPr/>
      <dgm:t>
        <a:bodyPr/>
        <a:lstStyle/>
        <a:p>
          <a:endParaRPr lang="en-US"/>
        </a:p>
      </dgm:t>
    </dgm:pt>
    <dgm:pt modelId="{5B6C0551-191E-499E-A9D7-AA69941B1596}" type="pres">
      <dgm:prSet presAssocID="{BFA933F2-790B-43CB-AA39-576A42C6B7AB}" presName="centerShape" presStyleLbl="node0" presStyleIdx="0" presStyleCnt="1"/>
      <dgm:spPr/>
      <dgm:t>
        <a:bodyPr/>
        <a:lstStyle/>
        <a:p>
          <a:endParaRPr lang="en-US"/>
        </a:p>
      </dgm:t>
    </dgm:pt>
    <dgm:pt modelId="{B4AC250E-D990-4606-9A82-383DC971104E}" type="pres">
      <dgm:prSet presAssocID="{8891D7C1-ED29-40CE-A8A0-590812A8BE6D}" presName="parTrans" presStyleLbl="sibTrans2D1" presStyleIdx="0" presStyleCnt="6"/>
      <dgm:spPr/>
      <dgm:t>
        <a:bodyPr/>
        <a:lstStyle/>
        <a:p>
          <a:endParaRPr lang="en-US"/>
        </a:p>
      </dgm:t>
    </dgm:pt>
    <dgm:pt modelId="{C0DE028E-3D09-4D14-9E3C-DF938A594D64}" type="pres">
      <dgm:prSet presAssocID="{8891D7C1-ED29-40CE-A8A0-590812A8BE6D}" presName="connectorText" presStyleLbl="sibTrans2D1" presStyleIdx="0" presStyleCnt="6"/>
      <dgm:spPr/>
      <dgm:t>
        <a:bodyPr/>
        <a:lstStyle/>
        <a:p>
          <a:endParaRPr lang="en-US"/>
        </a:p>
      </dgm:t>
    </dgm:pt>
    <dgm:pt modelId="{9E5F5803-82B4-4907-BEC0-6F3FD3BCA8A0}" type="pres">
      <dgm:prSet presAssocID="{881FB6D2-F947-469D-B24A-72547C7AF2C8}" presName="node" presStyleLbl="node1" presStyleIdx="0" presStyleCnt="6">
        <dgm:presLayoutVars>
          <dgm:bulletEnabled val="1"/>
        </dgm:presLayoutVars>
      </dgm:prSet>
      <dgm:spPr/>
      <dgm:t>
        <a:bodyPr/>
        <a:lstStyle/>
        <a:p>
          <a:endParaRPr lang="en-US"/>
        </a:p>
      </dgm:t>
    </dgm:pt>
    <dgm:pt modelId="{7D0C30E6-BDA9-49C5-AA24-39FC7D62BF3A}" type="pres">
      <dgm:prSet presAssocID="{E166926F-124B-48B3-817A-E5ADBF3638B6}" presName="parTrans" presStyleLbl="sibTrans2D1" presStyleIdx="1" presStyleCnt="6"/>
      <dgm:spPr/>
      <dgm:t>
        <a:bodyPr/>
        <a:lstStyle/>
        <a:p>
          <a:endParaRPr lang="en-US"/>
        </a:p>
      </dgm:t>
    </dgm:pt>
    <dgm:pt modelId="{4C9F6F5A-9E26-4C63-8721-0995A6D4618C}" type="pres">
      <dgm:prSet presAssocID="{E166926F-124B-48B3-817A-E5ADBF3638B6}" presName="connectorText" presStyleLbl="sibTrans2D1" presStyleIdx="1" presStyleCnt="6"/>
      <dgm:spPr/>
      <dgm:t>
        <a:bodyPr/>
        <a:lstStyle/>
        <a:p>
          <a:endParaRPr lang="en-US"/>
        </a:p>
      </dgm:t>
    </dgm:pt>
    <dgm:pt modelId="{F8134522-32D6-4742-BB5E-E3E6A0907977}" type="pres">
      <dgm:prSet presAssocID="{A4111D77-077E-4E4F-9543-D773B21EFCDD}" presName="node" presStyleLbl="node1" presStyleIdx="1" presStyleCnt="6">
        <dgm:presLayoutVars>
          <dgm:bulletEnabled val="1"/>
        </dgm:presLayoutVars>
      </dgm:prSet>
      <dgm:spPr/>
      <dgm:t>
        <a:bodyPr/>
        <a:lstStyle/>
        <a:p>
          <a:endParaRPr lang="en-US"/>
        </a:p>
      </dgm:t>
    </dgm:pt>
    <dgm:pt modelId="{C7833E6D-32ED-4C59-88EB-9DAAF6474E6C}" type="pres">
      <dgm:prSet presAssocID="{2E4E9FEB-9531-45CF-905C-FEBA6FE54FD3}" presName="parTrans" presStyleLbl="sibTrans2D1" presStyleIdx="2" presStyleCnt="6"/>
      <dgm:spPr/>
      <dgm:t>
        <a:bodyPr/>
        <a:lstStyle/>
        <a:p>
          <a:endParaRPr lang="en-US"/>
        </a:p>
      </dgm:t>
    </dgm:pt>
    <dgm:pt modelId="{E7CB75DD-6AB4-4085-9823-E41918BE1429}" type="pres">
      <dgm:prSet presAssocID="{2E4E9FEB-9531-45CF-905C-FEBA6FE54FD3}" presName="connectorText" presStyleLbl="sibTrans2D1" presStyleIdx="2" presStyleCnt="6"/>
      <dgm:spPr/>
      <dgm:t>
        <a:bodyPr/>
        <a:lstStyle/>
        <a:p>
          <a:endParaRPr lang="en-US"/>
        </a:p>
      </dgm:t>
    </dgm:pt>
    <dgm:pt modelId="{BCCAEDF5-0051-411B-A46C-E80CB9488BBA}" type="pres">
      <dgm:prSet presAssocID="{43905866-C862-4B7D-8D39-C462AD071264}" presName="node" presStyleLbl="node1" presStyleIdx="2" presStyleCnt="6">
        <dgm:presLayoutVars>
          <dgm:bulletEnabled val="1"/>
        </dgm:presLayoutVars>
      </dgm:prSet>
      <dgm:spPr/>
      <dgm:t>
        <a:bodyPr/>
        <a:lstStyle/>
        <a:p>
          <a:endParaRPr lang="en-US"/>
        </a:p>
      </dgm:t>
    </dgm:pt>
    <dgm:pt modelId="{EACDCD15-6D79-4F2C-8097-8523BB19070D}" type="pres">
      <dgm:prSet presAssocID="{03E5D56E-6B4E-4700-B59A-D93482937D2F}" presName="parTrans" presStyleLbl="sibTrans2D1" presStyleIdx="3" presStyleCnt="6"/>
      <dgm:spPr/>
      <dgm:t>
        <a:bodyPr/>
        <a:lstStyle/>
        <a:p>
          <a:endParaRPr lang="en-US"/>
        </a:p>
      </dgm:t>
    </dgm:pt>
    <dgm:pt modelId="{3FFE778C-FDAE-4359-B67F-3EDCF80A6481}" type="pres">
      <dgm:prSet presAssocID="{03E5D56E-6B4E-4700-B59A-D93482937D2F}" presName="connectorText" presStyleLbl="sibTrans2D1" presStyleIdx="3" presStyleCnt="6"/>
      <dgm:spPr/>
      <dgm:t>
        <a:bodyPr/>
        <a:lstStyle/>
        <a:p>
          <a:endParaRPr lang="en-US"/>
        </a:p>
      </dgm:t>
    </dgm:pt>
    <dgm:pt modelId="{92595DA6-F750-4B2D-A0CD-42475367D1A2}" type="pres">
      <dgm:prSet presAssocID="{DD36D7B5-5613-45F8-9D24-CB391EF65E9D}" presName="node" presStyleLbl="node1" presStyleIdx="3" presStyleCnt="6">
        <dgm:presLayoutVars>
          <dgm:bulletEnabled val="1"/>
        </dgm:presLayoutVars>
      </dgm:prSet>
      <dgm:spPr/>
      <dgm:t>
        <a:bodyPr/>
        <a:lstStyle/>
        <a:p>
          <a:endParaRPr lang="en-US"/>
        </a:p>
      </dgm:t>
    </dgm:pt>
    <dgm:pt modelId="{F407CBF8-5573-4650-BB52-F85913B8FA0A}" type="pres">
      <dgm:prSet presAssocID="{4F24548A-3164-481F-9EFB-F40F40769482}" presName="parTrans" presStyleLbl="sibTrans2D1" presStyleIdx="4" presStyleCnt="6"/>
      <dgm:spPr/>
      <dgm:t>
        <a:bodyPr/>
        <a:lstStyle/>
        <a:p>
          <a:endParaRPr lang="en-US"/>
        </a:p>
      </dgm:t>
    </dgm:pt>
    <dgm:pt modelId="{C47C84CC-68C6-4666-8356-ADBD590C353C}" type="pres">
      <dgm:prSet presAssocID="{4F24548A-3164-481F-9EFB-F40F40769482}" presName="connectorText" presStyleLbl="sibTrans2D1" presStyleIdx="4" presStyleCnt="6"/>
      <dgm:spPr/>
      <dgm:t>
        <a:bodyPr/>
        <a:lstStyle/>
        <a:p>
          <a:endParaRPr lang="en-US"/>
        </a:p>
      </dgm:t>
    </dgm:pt>
    <dgm:pt modelId="{DBEAAF9A-D5C9-427C-92A0-DB7F73F14360}" type="pres">
      <dgm:prSet presAssocID="{C6B1F84F-4899-40F4-80BE-96A18DE7CC25}" presName="node" presStyleLbl="node1" presStyleIdx="4" presStyleCnt="6">
        <dgm:presLayoutVars>
          <dgm:bulletEnabled val="1"/>
        </dgm:presLayoutVars>
      </dgm:prSet>
      <dgm:spPr/>
      <dgm:t>
        <a:bodyPr/>
        <a:lstStyle/>
        <a:p>
          <a:endParaRPr lang="en-US"/>
        </a:p>
      </dgm:t>
    </dgm:pt>
    <dgm:pt modelId="{1A5D7955-D054-4B82-BE60-60BE2BF8E5A2}" type="pres">
      <dgm:prSet presAssocID="{DE8E8D78-FE39-49D9-AA1C-678CC5B39FBA}" presName="parTrans" presStyleLbl="sibTrans2D1" presStyleIdx="5" presStyleCnt="6"/>
      <dgm:spPr/>
      <dgm:t>
        <a:bodyPr/>
        <a:lstStyle/>
        <a:p>
          <a:endParaRPr lang="en-US"/>
        </a:p>
      </dgm:t>
    </dgm:pt>
    <dgm:pt modelId="{CE1A2A2D-A413-4F6B-A567-B23E1015B655}" type="pres">
      <dgm:prSet presAssocID="{DE8E8D78-FE39-49D9-AA1C-678CC5B39FBA}" presName="connectorText" presStyleLbl="sibTrans2D1" presStyleIdx="5" presStyleCnt="6"/>
      <dgm:spPr/>
      <dgm:t>
        <a:bodyPr/>
        <a:lstStyle/>
        <a:p>
          <a:endParaRPr lang="en-US"/>
        </a:p>
      </dgm:t>
    </dgm:pt>
    <dgm:pt modelId="{2B4E28E1-F5C3-4687-8712-2570CB1306BF}" type="pres">
      <dgm:prSet presAssocID="{E073EBC0-D763-4FBD-AB0D-7AD98FB1E1BA}" presName="node" presStyleLbl="node1" presStyleIdx="5" presStyleCnt="6">
        <dgm:presLayoutVars>
          <dgm:bulletEnabled val="1"/>
        </dgm:presLayoutVars>
      </dgm:prSet>
      <dgm:spPr/>
      <dgm:t>
        <a:bodyPr/>
        <a:lstStyle/>
        <a:p>
          <a:endParaRPr lang="en-US"/>
        </a:p>
      </dgm:t>
    </dgm:pt>
  </dgm:ptLst>
  <dgm:cxnLst>
    <dgm:cxn modelId="{78E6DCD6-B7B9-4865-ADCF-FF4EF0576F03}" type="presOf" srcId="{DD36D7B5-5613-45F8-9D24-CB391EF65E9D}" destId="{92595DA6-F750-4B2D-A0CD-42475367D1A2}" srcOrd="0" destOrd="0" presId="urn:microsoft.com/office/officeart/2005/8/layout/radial5"/>
    <dgm:cxn modelId="{5641E0A7-0B69-4775-B5A9-395E59F158DB}" srcId="{BFA933F2-790B-43CB-AA39-576A42C6B7AB}" destId="{DD36D7B5-5613-45F8-9D24-CB391EF65E9D}" srcOrd="3" destOrd="0" parTransId="{03E5D56E-6B4E-4700-B59A-D93482937D2F}" sibTransId="{717C83C7-BC01-4B6B-ADE5-C861DCBD33A9}"/>
    <dgm:cxn modelId="{89D16360-C33D-405D-AE5F-A0E3CAFBC591}" srcId="{BFA933F2-790B-43CB-AA39-576A42C6B7AB}" destId="{A4111D77-077E-4E4F-9543-D773B21EFCDD}" srcOrd="1" destOrd="0" parTransId="{E166926F-124B-48B3-817A-E5ADBF3638B6}" sibTransId="{59D11C29-228C-4FE0-851F-4277D17DB68F}"/>
    <dgm:cxn modelId="{EBD04DC5-58E4-41C6-A017-0B6470F5F6CC}" type="presOf" srcId="{8891D7C1-ED29-40CE-A8A0-590812A8BE6D}" destId="{C0DE028E-3D09-4D14-9E3C-DF938A594D64}" srcOrd="1" destOrd="0" presId="urn:microsoft.com/office/officeart/2005/8/layout/radial5"/>
    <dgm:cxn modelId="{EE4FB3D5-8B75-4B24-9DA3-61040B4E4740}" type="presOf" srcId="{881FB6D2-F947-469D-B24A-72547C7AF2C8}" destId="{9E5F5803-82B4-4907-BEC0-6F3FD3BCA8A0}" srcOrd="0" destOrd="0" presId="urn:microsoft.com/office/officeart/2005/8/layout/radial5"/>
    <dgm:cxn modelId="{B203DD84-0936-4E94-AC0D-B6BF45067087}" srcId="{BFA933F2-790B-43CB-AA39-576A42C6B7AB}" destId="{881FB6D2-F947-469D-B24A-72547C7AF2C8}" srcOrd="0" destOrd="0" parTransId="{8891D7C1-ED29-40CE-A8A0-590812A8BE6D}" sibTransId="{D958C2F5-A615-4C1F-8CC8-9D73096805A1}"/>
    <dgm:cxn modelId="{88297AB5-2BB5-4E16-B33B-670009CF7170}" type="presOf" srcId="{DE8E8D78-FE39-49D9-AA1C-678CC5B39FBA}" destId="{CE1A2A2D-A413-4F6B-A567-B23E1015B655}" srcOrd="1" destOrd="0" presId="urn:microsoft.com/office/officeart/2005/8/layout/radial5"/>
    <dgm:cxn modelId="{97DF8898-C8D0-4170-BE77-D0C21DB0CE1D}" srcId="{BFA933F2-790B-43CB-AA39-576A42C6B7AB}" destId="{C6B1F84F-4899-40F4-80BE-96A18DE7CC25}" srcOrd="4" destOrd="0" parTransId="{4F24548A-3164-481F-9EFB-F40F40769482}" sibTransId="{367863B0-80B1-4CFB-A2B7-0288CB288DCB}"/>
    <dgm:cxn modelId="{6FA38E7E-731C-4A91-9AE6-02BA803A0AC5}" type="presOf" srcId="{E073EBC0-D763-4FBD-AB0D-7AD98FB1E1BA}" destId="{2B4E28E1-F5C3-4687-8712-2570CB1306BF}" srcOrd="0" destOrd="0" presId="urn:microsoft.com/office/officeart/2005/8/layout/radial5"/>
    <dgm:cxn modelId="{F45E76B9-4CE5-4D34-ADE8-A3418553B68F}" srcId="{BFA933F2-790B-43CB-AA39-576A42C6B7AB}" destId="{43905866-C862-4B7D-8D39-C462AD071264}" srcOrd="2" destOrd="0" parTransId="{2E4E9FEB-9531-45CF-905C-FEBA6FE54FD3}" sibTransId="{BDE05F54-D1D3-443B-9B3A-0677EA870D8B}"/>
    <dgm:cxn modelId="{A72C2ABE-C276-43EB-A0C0-7BC439E4F565}" type="presOf" srcId="{4F24548A-3164-481F-9EFB-F40F40769482}" destId="{C47C84CC-68C6-4666-8356-ADBD590C353C}" srcOrd="1" destOrd="0" presId="urn:microsoft.com/office/officeart/2005/8/layout/radial5"/>
    <dgm:cxn modelId="{B5B31EC8-3CFE-4D62-AA67-C127A85CD614}" srcId="{7CEC445B-4729-475D-887E-867B0A9ABAC3}" destId="{BFA933F2-790B-43CB-AA39-576A42C6B7AB}" srcOrd="0" destOrd="0" parTransId="{BB87B04F-950A-4092-9C30-CB87B664FE48}" sibTransId="{4227C396-F5C0-4F31-9F95-6D7AD6670330}"/>
    <dgm:cxn modelId="{44DF1F2F-9AD2-4E50-890C-8E36D37A564D}" type="presOf" srcId="{C6B1F84F-4899-40F4-80BE-96A18DE7CC25}" destId="{DBEAAF9A-D5C9-427C-92A0-DB7F73F14360}" srcOrd="0" destOrd="0" presId="urn:microsoft.com/office/officeart/2005/8/layout/radial5"/>
    <dgm:cxn modelId="{A73493C4-7D78-4AD1-88D0-9C09E2A668C2}" type="presOf" srcId="{2E4E9FEB-9531-45CF-905C-FEBA6FE54FD3}" destId="{C7833E6D-32ED-4C59-88EB-9DAAF6474E6C}" srcOrd="0" destOrd="0" presId="urn:microsoft.com/office/officeart/2005/8/layout/radial5"/>
    <dgm:cxn modelId="{62FB2C52-F0AE-48FC-9CD2-51F1F2A9BE7E}" type="presOf" srcId="{7CEC445B-4729-475D-887E-867B0A9ABAC3}" destId="{D71FDB42-0067-4CD2-9846-0F7192FFC377}" srcOrd="0" destOrd="0" presId="urn:microsoft.com/office/officeart/2005/8/layout/radial5"/>
    <dgm:cxn modelId="{F826EDC3-1A27-4BA4-9DBB-92068A625D88}" type="presOf" srcId="{BFA933F2-790B-43CB-AA39-576A42C6B7AB}" destId="{5B6C0551-191E-499E-A9D7-AA69941B1596}" srcOrd="0" destOrd="0" presId="urn:microsoft.com/office/officeart/2005/8/layout/radial5"/>
    <dgm:cxn modelId="{8ECEB97C-595A-4DE0-84F5-0D4E58C32664}" type="presOf" srcId="{8891D7C1-ED29-40CE-A8A0-590812A8BE6D}" destId="{B4AC250E-D990-4606-9A82-383DC971104E}" srcOrd="0" destOrd="0" presId="urn:microsoft.com/office/officeart/2005/8/layout/radial5"/>
    <dgm:cxn modelId="{52049F97-1B3D-4C67-B475-E071C5A01FAA}" type="presOf" srcId="{03E5D56E-6B4E-4700-B59A-D93482937D2F}" destId="{3FFE778C-FDAE-4359-B67F-3EDCF80A6481}" srcOrd="1" destOrd="0" presId="urn:microsoft.com/office/officeart/2005/8/layout/radial5"/>
    <dgm:cxn modelId="{44EB32CD-D56A-41BE-A3CC-A0276042D3A6}" type="presOf" srcId="{E166926F-124B-48B3-817A-E5ADBF3638B6}" destId="{7D0C30E6-BDA9-49C5-AA24-39FC7D62BF3A}" srcOrd="0" destOrd="0" presId="urn:microsoft.com/office/officeart/2005/8/layout/radial5"/>
    <dgm:cxn modelId="{9E2EB169-60AE-4223-9C9F-BE2EE179FD09}" type="presOf" srcId="{4F24548A-3164-481F-9EFB-F40F40769482}" destId="{F407CBF8-5573-4650-BB52-F85913B8FA0A}" srcOrd="0" destOrd="0" presId="urn:microsoft.com/office/officeart/2005/8/layout/radial5"/>
    <dgm:cxn modelId="{24B11A92-A5CF-4F3D-BD3E-90F9386316FD}" type="presOf" srcId="{43905866-C862-4B7D-8D39-C462AD071264}" destId="{BCCAEDF5-0051-411B-A46C-E80CB9488BBA}" srcOrd="0" destOrd="0" presId="urn:microsoft.com/office/officeart/2005/8/layout/radial5"/>
    <dgm:cxn modelId="{69F57E12-B500-42C4-8967-70F6F012C0EF}" type="presOf" srcId="{2E4E9FEB-9531-45CF-905C-FEBA6FE54FD3}" destId="{E7CB75DD-6AB4-4085-9823-E41918BE1429}" srcOrd="1" destOrd="0" presId="urn:microsoft.com/office/officeart/2005/8/layout/radial5"/>
    <dgm:cxn modelId="{97C0E2AC-945E-4A54-99C0-61EF4838CB8F}" type="presOf" srcId="{03E5D56E-6B4E-4700-B59A-D93482937D2F}" destId="{EACDCD15-6D79-4F2C-8097-8523BB19070D}" srcOrd="0" destOrd="0" presId="urn:microsoft.com/office/officeart/2005/8/layout/radial5"/>
    <dgm:cxn modelId="{CCAF36D6-C135-4959-A975-20B0B07A0FA7}" type="presOf" srcId="{A4111D77-077E-4E4F-9543-D773B21EFCDD}" destId="{F8134522-32D6-4742-BB5E-E3E6A0907977}" srcOrd="0" destOrd="0" presId="urn:microsoft.com/office/officeart/2005/8/layout/radial5"/>
    <dgm:cxn modelId="{3A1CFC2D-A69B-42B4-A0F5-0FD5F32B374A}" type="presOf" srcId="{DE8E8D78-FE39-49D9-AA1C-678CC5B39FBA}" destId="{1A5D7955-D054-4B82-BE60-60BE2BF8E5A2}" srcOrd="0" destOrd="0" presId="urn:microsoft.com/office/officeart/2005/8/layout/radial5"/>
    <dgm:cxn modelId="{C0B29F54-7D20-4E2C-B5AD-CE267DF191DF}" srcId="{BFA933F2-790B-43CB-AA39-576A42C6B7AB}" destId="{E073EBC0-D763-4FBD-AB0D-7AD98FB1E1BA}" srcOrd="5" destOrd="0" parTransId="{DE8E8D78-FE39-49D9-AA1C-678CC5B39FBA}" sibTransId="{D97778BF-FA37-4915-89DA-1624DEEACD91}"/>
    <dgm:cxn modelId="{74F161E6-FABB-45F6-A793-3163130592EC}" type="presOf" srcId="{E166926F-124B-48B3-817A-E5ADBF3638B6}" destId="{4C9F6F5A-9E26-4C63-8721-0995A6D4618C}" srcOrd="1" destOrd="0" presId="urn:microsoft.com/office/officeart/2005/8/layout/radial5"/>
    <dgm:cxn modelId="{E21BA901-40D8-49EF-8ABF-2165555DB404}" type="presParOf" srcId="{D71FDB42-0067-4CD2-9846-0F7192FFC377}" destId="{5B6C0551-191E-499E-A9D7-AA69941B1596}" srcOrd="0" destOrd="0" presId="urn:microsoft.com/office/officeart/2005/8/layout/radial5"/>
    <dgm:cxn modelId="{B35ABAD9-6B05-4483-A0F1-26B57A3DCDCE}" type="presParOf" srcId="{D71FDB42-0067-4CD2-9846-0F7192FFC377}" destId="{B4AC250E-D990-4606-9A82-383DC971104E}" srcOrd="1" destOrd="0" presId="urn:microsoft.com/office/officeart/2005/8/layout/radial5"/>
    <dgm:cxn modelId="{D5B0E33C-8399-4B58-ACF7-7C0C26F685D1}" type="presParOf" srcId="{B4AC250E-D990-4606-9A82-383DC971104E}" destId="{C0DE028E-3D09-4D14-9E3C-DF938A594D64}" srcOrd="0" destOrd="0" presId="urn:microsoft.com/office/officeart/2005/8/layout/radial5"/>
    <dgm:cxn modelId="{E1B4E648-B608-49A3-A515-2202A6C1137F}" type="presParOf" srcId="{D71FDB42-0067-4CD2-9846-0F7192FFC377}" destId="{9E5F5803-82B4-4907-BEC0-6F3FD3BCA8A0}" srcOrd="2" destOrd="0" presId="urn:microsoft.com/office/officeart/2005/8/layout/radial5"/>
    <dgm:cxn modelId="{982D39E6-9E11-439E-BDA7-00A665AB2525}" type="presParOf" srcId="{D71FDB42-0067-4CD2-9846-0F7192FFC377}" destId="{7D0C30E6-BDA9-49C5-AA24-39FC7D62BF3A}" srcOrd="3" destOrd="0" presId="urn:microsoft.com/office/officeart/2005/8/layout/radial5"/>
    <dgm:cxn modelId="{C7E04CFD-6D9C-4439-AFFD-97EBCB3088EB}" type="presParOf" srcId="{7D0C30E6-BDA9-49C5-AA24-39FC7D62BF3A}" destId="{4C9F6F5A-9E26-4C63-8721-0995A6D4618C}" srcOrd="0" destOrd="0" presId="urn:microsoft.com/office/officeart/2005/8/layout/radial5"/>
    <dgm:cxn modelId="{8C5B509C-F32F-4978-B099-B0653CE3462B}" type="presParOf" srcId="{D71FDB42-0067-4CD2-9846-0F7192FFC377}" destId="{F8134522-32D6-4742-BB5E-E3E6A0907977}" srcOrd="4" destOrd="0" presId="urn:microsoft.com/office/officeart/2005/8/layout/radial5"/>
    <dgm:cxn modelId="{BAFE83DE-0588-4CC4-9ECD-ADBAF4403BEC}" type="presParOf" srcId="{D71FDB42-0067-4CD2-9846-0F7192FFC377}" destId="{C7833E6D-32ED-4C59-88EB-9DAAF6474E6C}" srcOrd="5" destOrd="0" presId="urn:microsoft.com/office/officeart/2005/8/layout/radial5"/>
    <dgm:cxn modelId="{9662FC5A-A281-477A-AAFC-41F036ECEEB7}" type="presParOf" srcId="{C7833E6D-32ED-4C59-88EB-9DAAF6474E6C}" destId="{E7CB75DD-6AB4-4085-9823-E41918BE1429}" srcOrd="0" destOrd="0" presId="urn:microsoft.com/office/officeart/2005/8/layout/radial5"/>
    <dgm:cxn modelId="{FAA64847-6BF8-48D0-91D7-20D8B6CED211}" type="presParOf" srcId="{D71FDB42-0067-4CD2-9846-0F7192FFC377}" destId="{BCCAEDF5-0051-411B-A46C-E80CB9488BBA}" srcOrd="6" destOrd="0" presId="urn:microsoft.com/office/officeart/2005/8/layout/radial5"/>
    <dgm:cxn modelId="{5C723E9D-D6C8-455C-AE75-41179DAF470D}" type="presParOf" srcId="{D71FDB42-0067-4CD2-9846-0F7192FFC377}" destId="{EACDCD15-6D79-4F2C-8097-8523BB19070D}" srcOrd="7" destOrd="0" presId="urn:microsoft.com/office/officeart/2005/8/layout/radial5"/>
    <dgm:cxn modelId="{4B2075C8-5F23-4FBA-BB27-625CAF8494E4}" type="presParOf" srcId="{EACDCD15-6D79-4F2C-8097-8523BB19070D}" destId="{3FFE778C-FDAE-4359-B67F-3EDCF80A6481}" srcOrd="0" destOrd="0" presId="urn:microsoft.com/office/officeart/2005/8/layout/radial5"/>
    <dgm:cxn modelId="{35E2793B-EA4B-486A-93EB-55F43CFE7B6E}" type="presParOf" srcId="{D71FDB42-0067-4CD2-9846-0F7192FFC377}" destId="{92595DA6-F750-4B2D-A0CD-42475367D1A2}" srcOrd="8" destOrd="0" presId="urn:microsoft.com/office/officeart/2005/8/layout/radial5"/>
    <dgm:cxn modelId="{79AD834F-36D7-4D85-A10A-05749FBDA19C}" type="presParOf" srcId="{D71FDB42-0067-4CD2-9846-0F7192FFC377}" destId="{F407CBF8-5573-4650-BB52-F85913B8FA0A}" srcOrd="9" destOrd="0" presId="urn:microsoft.com/office/officeart/2005/8/layout/radial5"/>
    <dgm:cxn modelId="{175FABD9-42D1-4D4D-A46D-9D303D5E3AB8}" type="presParOf" srcId="{F407CBF8-5573-4650-BB52-F85913B8FA0A}" destId="{C47C84CC-68C6-4666-8356-ADBD590C353C}" srcOrd="0" destOrd="0" presId="urn:microsoft.com/office/officeart/2005/8/layout/radial5"/>
    <dgm:cxn modelId="{0054C211-4BE7-401D-A5AF-6F9AF94D04B9}" type="presParOf" srcId="{D71FDB42-0067-4CD2-9846-0F7192FFC377}" destId="{DBEAAF9A-D5C9-427C-92A0-DB7F73F14360}" srcOrd="10" destOrd="0" presId="urn:microsoft.com/office/officeart/2005/8/layout/radial5"/>
    <dgm:cxn modelId="{49F1102B-B33A-4DC7-9347-6E01444C7A12}" type="presParOf" srcId="{D71FDB42-0067-4CD2-9846-0F7192FFC377}" destId="{1A5D7955-D054-4B82-BE60-60BE2BF8E5A2}" srcOrd="11" destOrd="0" presId="urn:microsoft.com/office/officeart/2005/8/layout/radial5"/>
    <dgm:cxn modelId="{15178A6F-5A93-43FE-865D-FE577D600163}" type="presParOf" srcId="{1A5D7955-D054-4B82-BE60-60BE2BF8E5A2}" destId="{CE1A2A2D-A413-4F6B-A567-B23E1015B655}" srcOrd="0" destOrd="0" presId="urn:microsoft.com/office/officeart/2005/8/layout/radial5"/>
    <dgm:cxn modelId="{2B82DC81-8240-4C3F-82D3-985A589466E5}" type="presParOf" srcId="{D71FDB42-0067-4CD2-9846-0F7192FFC377}" destId="{2B4E28E1-F5C3-4687-8712-2570CB1306BF}"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A0FC76E-5427-4923-B02C-24154F2250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0B0DF4A-EE56-4282-96EE-F5298C30D30C}">
      <dgm:prSet phldrT="[Text]" custT="1"/>
      <dgm:spPr>
        <a:solidFill>
          <a:srgbClr val="FF5050"/>
        </a:solidFill>
      </dgm:spPr>
      <dgm:t>
        <a:bodyPr/>
        <a:lstStyle/>
        <a:p>
          <a:r>
            <a:rPr lang="en-US" sz="3600" b="1" dirty="0" smtClean="0">
              <a:solidFill>
                <a:schemeClr val="bg1"/>
              </a:solidFill>
              <a:latin typeface="+mj-lt"/>
            </a:rPr>
            <a:t>Social Group Agents</a:t>
          </a:r>
          <a:endParaRPr lang="en-US" sz="3600" b="1" dirty="0"/>
        </a:p>
      </dgm:t>
    </dgm:pt>
    <dgm:pt modelId="{B445E6BA-F848-45E1-A6A4-5BD6A458D3C0}" type="parTrans" cxnId="{056E1591-6525-46B4-9EDA-245150F07AFD}">
      <dgm:prSet/>
      <dgm:spPr/>
      <dgm:t>
        <a:bodyPr/>
        <a:lstStyle/>
        <a:p>
          <a:endParaRPr lang="en-US"/>
        </a:p>
      </dgm:t>
    </dgm:pt>
    <dgm:pt modelId="{517848B4-E048-4EA8-9792-127FEBF99219}" type="sibTrans" cxnId="{056E1591-6525-46B4-9EDA-245150F07AFD}">
      <dgm:prSet/>
      <dgm:spPr/>
      <dgm:t>
        <a:bodyPr/>
        <a:lstStyle/>
        <a:p>
          <a:endParaRPr lang="en-US"/>
        </a:p>
      </dgm:t>
    </dgm:pt>
    <dgm:pt modelId="{551EB740-C06D-45CD-9259-399CE96EBFB5}">
      <dgm:prSet phldrT="[Text]"/>
      <dgm:spPr/>
      <dgm:t>
        <a:bodyPr/>
        <a:lstStyle/>
        <a:p>
          <a:r>
            <a:rPr lang="en-US" dirty="0" smtClean="0"/>
            <a:t>Social groups often provide the first experiences of socialization.</a:t>
          </a:r>
          <a:endParaRPr lang="en-US" dirty="0"/>
        </a:p>
      </dgm:t>
    </dgm:pt>
    <dgm:pt modelId="{DD7B8C01-C8D4-4C45-9162-E010FCCFB267}" type="parTrans" cxnId="{373482D4-B68C-4787-8A4F-8799EF685AB5}">
      <dgm:prSet/>
      <dgm:spPr/>
      <dgm:t>
        <a:bodyPr/>
        <a:lstStyle/>
        <a:p>
          <a:endParaRPr lang="en-US"/>
        </a:p>
      </dgm:t>
    </dgm:pt>
    <dgm:pt modelId="{C1E1052A-1FEB-43E4-89EF-EA7B4639A226}" type="sibTrans" cxnId="{373482D4-B68C-4787-8A4F-8799EF685AB5}">
      <dgm:prSet/>
      <dgm:spPr/>
      <dgm:t>
        <a:bodyPr/>
        <a:lstStyle/>
        <a:p>
          <a:endParaRPr lang="en-US"/>
        </a:p>
      </dgm:t>
    </dgm:pt>
    <dgm:pt modelId="{DD7EB04C-2675-4D90-A6B9-FDF108068CC8}">
      <dgm:prSet phldrT="[Text]" custT="1"/>
      <dgm:spPr>
        <a:solidFill>
          <a:srgbClr val="FF9933"/>
        </a:solidFill>
      </dgm:spPr>
      <dgm:t>
        <a:bodyPr/>
        <a:lstStyle/>
        <a:p>
          <a:r>
            <a:rPr lang="en-US" sz="3600" b="1" dirty="0" smtClean="0">
              <a:solidFill>
                <a:schemeClr val="tx1"/>
              </a:solidFill>
              <a:latin typeface="+mj-lt"/>
            </a:rPr>
            <a:t>Institutional Agents</a:t>
          </a:r>
          <a:endParaRPr lang="en-US" sz="3600" b="1" dirty="0">
            <a:solidFill>
              <a:schemeClr val="tx1"/>
            </a:solidFill>
          </a:endParaRPr>
        </a:p>
      </dgm:t>
    </dgm:pt>
    <dgm:pt modelId="{168439D1-949F-4238-95F0-94CAA934C6E4}" type="parTrans" cxnId="{72089010-BCDF-4DB2-82A0-E8DDCC3441E5}">
      <dgm:prSet/>
      <dgm:spPr/>
      <dgm:t>
        <a:bodyPr/>
        <a:lstStyle/>
        <a:p>
          <a:endParaRPr lang="en-US"/>
        </a:p>
      </dgm:t>
    </dgm:pt>
    <dgm:pt modelId="{5E2B271D-63C7-4CF9-909C-12B59B507BF6}" type="sibTrans" cxnId="{72089010-BCDF-4DB2-82A0-E8DDCC3441E5}">
      <dgm:prSet/>
      <dgm:spPr/>
      <dgm:t>
        <a:bodyPr/>
        <a:lstStyle/>
        <a:p>
          <a:endParaRPr lang="en-US"/>
        </a:p>
      </dgm:t>
    </dgm:pt>
    <dgm:pt modelId="{A4EF724F-C4B5-41EF-B517-0C8C4DD07C56}">
      <dgm:prSet phldrT="[Text]"/>
      <dgm:spPr/>
      <dgm:t>
        <a:bodyPr/>
        <a:lstStyle/>
        <a:p>
          <a:r>
            <a:rPr lang="en-US" dirty="0" smtClean="0"/>
            <a:t>The social institutions of our culture also form our socialization.</a:t>
          </a:r>
          <a:endParaRPr lang="en-US" dirty="0"/>
        </a:p>
      </dgm:t>
    </dgm:pt>
    <dgm:pt modelId="{504FE0F1-81DA-4392-A5FE-650767013C77}" type="parTrans" cxnId="{134CC6FC-0D62-4F59-B066-7F018BAA5B7D}">
      <dgm:prSet/>
      <dgm:spPr/>
      <dgm:t>
        <a:bodyPr/>
        <a:lstStyle/>
        <a:p>
          <a:endParaRPr lang="en-US"/>
        </a:p>
      </dgm:t>
    </dgm:pt>
    <dgm:pt modelId="{984D39EC-11D4-478C-9033-4A027EF6EEFB}" type="sibTrans" cxnId="{134CC6FC-0D62-4F59-B066-7F018BAA5B7D}">
      <dgm:prSet/>
      <dgm:spPr/>
      <dgm:t>
        <a:bodyPr/>
        <a:lstStyle/>
        <a:p>
          <a:endParaRPr lang="en-US"/>
        </a:p>
      </dgm:t>
    </dgm:pt>
    <dgm:pt modelId="{32724A80-C56C-43C7-8F3C-F2B8A4CC3794}">
      <dgm:prSet/>
      <dgm:spPr/>
      <dgm:t>
        <a:bodyPr/>
        <a:lstStyle/>
        <a:p>
          <a:r>
            <a:rPr lang="en-US" dirty="0" smtClean="0"/>
            <a:t>Families, and later peer groups, communicate expectations and reinforce norms.</a:t>
          </a:r>
          <a:endParaRPr lang="en-US" dirty="0" smtClean="0"/>
        </a:p>
      </dgm:t>
    </dgm:pt>
    <dgm:pt modelId="{D609DF05-32D9-4F1C-ABBC-A957A33B4DFC}" type="parTrans" cxnId="{F0F3FEF9-0BDE-4169-A7CD-55A291ACFECD}">
      <dgm:prSet/>
      <dgm:spPr/>
      <dgm:t>
        <a:bodyPr/>
        <a:lstStyle/>
        <a:p>
          <a:endParaRPr lang="en-US"/>
        </a:p>
      </dgm:t>
    </dgm:pt>
    <dgm:pt modelId="{1058A8AE-3F39-41D9-9700-0CB257D3ECC0}" type="sibTrans" cxnId="{F0F3FEF9-0BDE-4169-A7CD-55A291ACFECD}">
      <dgm:prSet/>
      <dgm:spPr/>
      <dgm:t>
        <a:bodyPr/>
        <a:lstStyle/>
        <a:p>
          <a:endParaRPr lang="en-US"/>
        </a:p>
      </dgm:t>
    </dgm:pt>
    <dgm:pt modelId="{D8AFEE15-3C23-4D92-8A24-010EFA2B9FE2}">
      <dgm:prSet/>
      <dgm:spPr/>
      <dgm:t>
        <a:bodyPr/>
        <a:lstStyle/>
        <a:p>
          <a:r>
            <a:rPr lang="en-US" dirty="0" smtClean="0"/>
            <a:t>People first learn to use the tangible objects of material culture in these settings, as well as being introduced to the beliefs and values of society.</a:t>
          </a:r>
          <a:endParaRPr lang="en-US" dirty="0"/>
        </a:p>
      </dgm:t>
    </dgm:pt>
    <dgm:pt modelId="{9CAFB77C-6980-4B9D-9240-09D25E34B903}" type="parTrans" cxnId="{2AC2FDAC-ECF1-4F55-8A92-55BD687A0D2E}">
      <dgm:prSet/>
      <dgm:spPr/>
      <dgm:t>
        <a:bodyPr/>
        <a:lstStyle/>
        <a:p>
          <a:endParaRPr lang="en-US"/>
        </a:p>
      </dgm:t>
    </dgm:pt>
    <dgm:pt modelId="{DD48A983-3813-4E61-A747-D18AB0456157}" type="sibTrans" cxnId="{2AC2FDAC-ECF1-4F55-8A92-55BD687A0D2E}">
      <dgm:prSet/>
      <dgm:spPr/>
      <dgm:t>
        <a:bodyPr/>
        <a:lstStyle/>
        <a:p>
          <a:endParaRPr lang="en-US"/>
        </a:p>
      </dgm:t>
    </dgm:pt>
    <dgm:pt modelId="{825B2F9A-E4C0-4D2A-AD83-2E5850CC3B26}">
      <dgm:prSet/>
      <dgm:spPr/>
      <dgm:t>
        <a:bodyPr/>
        <a:lstStyle/>
        <a:p>
          <a:r>
            <a:rPr lang="en-US" dirty="0" smtClean="0"/>
            <a:t>Formal institutions—like schools, workplaces, and the government—teach people how to behave in and navigate these systems. </a:t>
          </a:r>
          <a:endParaRPr lang="en-US" dirty="0"/>
        </a:p>
      </dgm:t>
    </dgm:pt>
    <dgm:pt modelId="{B2E1659C-5686-4092-9B0D-FA301965232B}" type="parTrans" cxnId="{A475A5E3-0F8E-4173-928E-DCA4B6A57AE3}">
      <dgm:prSet/>
      <dgm:spPr/>
      <dgm:t>
        <a:bodyPr/>
        <a:lstStyle/>
        <a:p>
          <a:endParaRPr lang="en-US"/>
        </a:p>
      </dgm:t>
    </dgm:pt>
    <dgm:pt modelId="{C0F3D94C-FD80-400B-975E-A61B6C8A5317}" type="sibTrans" cxnId="{A475A5E3-0F8E-4173-928E-DCA4B6A57AE3}">
      <dgm:prSet/>
      <dgm:spPr/>
      <dgm:t>
        <a:bodyPr/>
        <a:lstStyle/>
        <a:p>
          <a:endParaRPr lang="en-US"/>
        </a:p>
      </dgm:t>
    </dgm:pt>
    <dgm:pt modelId="{9857D135-F204-4BCA-BBC6-6FCE2B4FEC3C}">
      <dgm:prSet/>
      <dgm:spPr/>
      <dgm:t>
        <a:bodyPr/>
        <a:lstStyle/>
        <a:p>
          <a:r>
            <a:rPr lang="en-US" smtClean="0"/>
            <a:t>Other institutions, like the media, contribute to socialization by inundating us with messages about norms and expectations.</a:t>
          </a:r>
          <a:endParaRPr lang="en-US" dirty="0"/>
        </a:p>
      </dgm:t>
    </dgm:pt>
    <dgm:pt modelId="{C29A1A25-2330-4546-8859-9E3429FDAE50}" type="parTrans" cxnId="{ED069941-EA94-488C-AA69-A2941ED1BD03}">
      <dgm:prSet/>
      <dgm:spPr/>
      <dgm:t>
        <a:bodyPr/>
        <a:lstStyle/>
        <a:p>
          <a:endParaRPr lang="en-US"/>
        </a:p>
      </dgm:t>
    </dgm:pt>
    <dgm:pt modelId="{CA7E565F-22AC-4D65-8C59-A741BA454266}" type="sibTrans" cxnId="{ED069941-EA94-488C-AA69-A2941ED1BD03}">
      <dgm:prSet/>
      <dgm:spPr/>
      <dgm:t>
        <a:bodyPr/>
        <a:lstStyle/>
        <a:p>
          <a:endParaRPr lang="en-US"/>
        </a:p>
      </dgm:t>
    </dgm:pt>
    <dgm:pt modelId="{9AE84EF1-6E57-4FC7-AEA3-7D4BF547FD95}" type="pres">
      <dgm:prSet presAssocID="{CA0FC76E-5427-4923-B02C-24154F22505D}" presName="linear" presStyleCnt="0">
        <dgm:presLayoutVars>
          <dgm:dir/>
          <dgm:animLvl val="lvl"/>
          <dgm:resizeHandles val="exact"/>
        </dgm:presLayoutVars>
      </dgm:prSet>
      <dgm:spPr/>
    </dgm:pt>
    <dgm:pt modelId="{641BBE93-DBFD-40C0-A956-E7AA3A0C4E01}" type="pres">
      <dgm:prSet presAssocID="{00B0DF4A-EE56-4282-96EE-F5298C30D30C}" presName="parentLin" presStyleCnt="0"/>
      <dgm:spPr/>
    </dgm:pt>
    <dgm:pt modelId="{ADF81F2F-959E-47A3-823F-1E4F66FB5C82}" type="pres">
      <dgm:prSet presAssocID="{00B0DF4A-EE56-4282-96EE-F5298C30D30C}" presName="parentLeftMargin" presStyleLbl="node1" presStyleIdx="0" presStyleCnt="2"/>
      <dgm:spPr/>
    </dgm:pt>
    <dgm:pt modelId="{2755F8A7-ED49-42F7-9F67-D7FA683B7D61}" type="pres">
      <dgm:prSet presAssocID="{00B0DF4A-EE56-4282-96EE-F5298C30D30C}" presName="parentText" presStyleLbl="node1" presStyleIdx="0" presStyleCnt="2">
        <dgm:presLayoutVars>
          <dgm:chMax val="0"/>
          <dgm:bulletEnabled val="1"/>
        </dgm:presLayoutVars>
      </dgm:prSet>
      <dgm:spPr/>
    </dgm:pt>
    <dgm:pt modelId="{97915089-410D-4476-921F-83F000C5011C}" type="pres">
      <dgm:prSet presAssocID="{00B0DF4A-EE56-4282-96EE-F5298C30D30C}" presName="negativeSpace" presStyleCnt="0"/>
      <dgm:spPr/>
    </dgm:pt>
    <dgm:pt modelId="{F91DC456-5798-4F8B-9DF2-0E745CAFEC90}" type="pres">
      <dgm:prSet presAssocID="{00B0DF4A-EE56-4282-96EE-F5298C30D30C}" presName="childText" presStyleLbl="conFgAcc1" presStyleIdx="0" presStyleCnt="2">
        <dgm:presLayoutVars>
          <dgm:bulletEnabled val="1"/>
        </dgm:presLayoutVars>
      </dgm:prSet>
      <dgm:spPr/>
    </dgm:pt>
    <dgm:pt modelId="{15867226-73C0-4EE1-A4DC-7156A99A9890}" type="pres">
      <dgm:prSet presAssocID="{517848B4-E048-4EA8-9792-127FEBF99219}" presName="spaceBetweenRectangles" presStyleCnt="0"/>
      <dgm:spPr/>
    </dgm:pt>
    <dgm:pt modelId="{A7513B6D-3BEF-48CD-AC84-B5C984DA799C}" type="pres">
      <dgm:prSet presAssocID="{DD7EB04C-2675-4D90-A6B9-FDF108068CC8}" presName="parentLin" presStyleCnt="0"/>
      <dgm:spPr/>
    </dgm:pt>
    <dgm:pt modelId="{4E745A28-B710-4067-9DCD-86FE88858CEF}" type="pres">
      <dgm:prSet presAssocID="{DD7EB04C-2675-4D90-A6B9-FDF108068CC8}" presName="parentLeftMargin" presStyleLbl="node1" presStyleIdx="0" presStyleCnt="2"/>
      <dgm:spPr/>
    </dgm:pt>
    <dgm:pt modelId="{937B85C4-D5EE-4B51-8A1E-583F682F088B}" type="pres">
      <dgm:prSet presAssocID="{DD7EB04C-2675-4D90-A6B9-FDF108068CC8}" presName="parentText" presStyleLbl="node1" presStyleIdx="1" presStyleCnt="2">
        <dgm:presLayoutVars>
          <dgm:chMax val="0"/>
          <dgm:bulletEnabled val="1"/>
        </dgm:presLayoutVars>
      </dgm:prSet>
      <dgm:spPr/>
    </dgm:pt>
    <dgm:pt modelId="{EE36097A-6E34-40BD-943C-3C7932DD7497}" type="pres">
      <dgm:prSet presAssocID="{DD7EB04C-2675-4D90-A6B9-FDF108068CC8}" presName="negativeSpace" presStyleCnt="0"/>
      <dgm:spPr/>
    </dgm:pt>
    <dgm:pt modelId="{0FBF789E-D352-4CD8-BA3A-0538072909DC}" type="pres">
      <dgm:prSet presAssocID="{DD7EB04C-2675-4D90-A6B9-FDF108068CC8}" presName="childText" presStyleLbl="conFgAcc1" presStyleIdx="1" presStyleCnt="2">
        <dgm:presLayoutVars>
          <dgm:bulletEnabled val="1"/>
        </dgm:presLayoutVars>
      </dgm:prSet>
      <dgm:spPr/>
    </dgm:pt>
  </dgm:ptLst>
  <dgm:cxnLst>
    <dgm:cxn modelId="{72089010-BCDF-4DB2-82A0-E8DDCC3441E5}" srcId="{CA0FC76E-5427-4923-B02C-24154F22505D}" destId="{DD7EB04C-2675-4D90-A6B9-FDF108068CC8}" srcOrd="1" destOrd="0" parTransId="{168439D1-949F-4238-95F0-94CAA934C6E4}" sibTransId="{5E2B271D-63C7-4CF9-909C-12B59B507BF6}"/>
    <dgm:cxn modelId="{2AC2FDAC-ECF1-4F55-8A92-55BD687A0D2E}" srcId="{00B0DF4A-EE56-4282-96EE-F5298C30D30C}" destId="{D8AFEE15-3C23-4D92-8A24-010EFA2B9FE2}" srcOrd="2" destOrd="0" parTransId="{9CAFB77C-6980-4B9D-9240-09D25E34B903}" sibTransId="{DD48A983-3813-4E61-A747-D18AB0456157}"/>
    <dgm:cxn modelId="{23F6F719-DD78-4381-9B22-2C3D139B19D3}" type="presOf" srcId="{DD7EB04C-2675-4D90-A6B9-FDF108068CC8}" destId="{937B85C4-D5EE-4B51-8A1E-583F682F088B}" srcOrd="1" destOrd="0" presId="urn:microsoft.com/office/officeart/2005/8/layout/list1"/>
    <dgm:cxn modelId="{3EA37D70-F59C-4847-AAF5-432228164B74}" type="presOf" srcId="{A4EF724F-C4B5-41EF-B517-0C8C4DD07C56}" destId="{0FBF789E-D352-4CD8-BA3A-0538072909DC}" srcOrd="0" destOrd="0" presId="urn:microsoft.com/office/officeart/2005/8/layout/list1"/>
    <dgm:cxn modelId="{533F1F66-7E7A-45DE-A5C2-2CC74AEC6DDF}" type="presOf" srcId="{825B2F9A-E4C0-4D2A-AD83-2E5850CC3B26}" destId="{0FBF789E-D352-4CD8-BA3A-0538072909DC}" srcOrd="0" destOrd="1" presId="urn:microsoft.com/office/officeart/2005/8/layout/list1"/>
    <dgm:cxn modelId="{A475A5E3-0F8E-4173-928E-DCA4B6A57AE3}" srcId="{DD7EB04C-2675-4D90-A6B9-FDF108068CC8}" destId="{825B2F9A-E4C0-4D2A-AD83-2E5850CC3B26}" srcOrd="1" destOrd="0" parTransId="{B2E1659C-5686-4092-9B0D-FA301965232B}" sibTransId="{C0F3D94C-FD80-400B-975E-A61B6C8A5317}"/>
    <dgm:cxn modelId="{35485599-371D-4206-83B9-99AA4E67E456}" type="presOf" srcId="{D8AFEE15-3C23-4D92-8A24-010EFA2B9FE2}" destId="{F91DC456-5798-4F8B-9DF2-0E745CAFEC90}" srcOrd="0" destOrd="2" presId="urn:microsoft.com/office/officeart/2005/8/layout/list1"/>
    <dgm:cxn modelId="{6AC3FA9B-8A4A-430C-AFE2-C1D480349DB4}" type="presOf" srcId="{00B0DF4A-EE56-4282-96EE-F5298C30D30C}" destId="{2755F8A7-ED49-42F7-9F67-D7FA683B7D61}" srcOrd="1" destOrd="0" presId="urn:microsoft.com/office/officeart/2005/8/layout/list1"/>
    <dgm:cxn modelId="{056E1591-6525-46B4-9EDA-245150F07AFD}" srcId="{CA0FC76E-5427-4923-B02C-24154F22505D}" destId="{00B0DF4A-EE56-4282-96EE-F5298C30D30C}" srcOrd="0" destOrd="0" parTransId="{B445E6BA-F848-45E1-A6A4-5BD6A458D3C0}" sibTransId="{517848B4-E048-4EA8-9792-127FEBF99219}"/>
    <dgm:cxn modelId="{ED069941-EA94-488C-AA69-A2941ED1BD03}" srcId="{DD7EB04C-2675-4D90-A6B9-FDF108068CC8}" destId="{9857D135-F204-4BCA-BBC6-6FCE2B4FEC3C}" srcOrd="2" destOrd="0" parTransId="{C29A1A25-2330-4546-8859-9E3429FDAE50}" sibTransId="{CA7E565F-22AC-4D65-8C59-A741BA454266}"/>
    <dgm:cxn modelId="{5EA91FF1-E391-421A-A409-E3CE83F46E98}" type="presOf" srcId="{DD7EB04C-2675-4D90-A6B9-FDF108068CC8}" destId="{4E745A28-B710-4067-9DCD-86FE88858CEF}" srcOrd="0" destOrd="0" presId="urn:microsoft.com/office/officeart/2005/8/layout/list1"/>
    <dgm:cxn modelId="{077EF2B8-31A4-4C5F-BEBC-9136470494AE}" type="presOf" srcId="{551EB740-C06D-45CD-9259-399CE96EBFB5}" destId="{F91DC456-5798-4F8B-9DF2-0E745CAFEC90}" srcOrd="0" destOrd="0" presId="urn:microsoft.com/office/officeart/2005/8/layout/list1"/>
    <dgm:cxn modelId="{9CCBD29B-A5EF-44A5-8512-0A71C470E249}" type="presOf" srcId="{9857D135-F204-4BCA-BBC6-6FCE2B4FEC3C}" destId="{0FBF789E-D352-4CD8-BA3A-0538072909DC}" srcOrd="0" destOrd="2" presId="urn:microsoft.com/office/officeart/2005/8/layout/list1"/>
    <dgm:cxn modelId="{F0F3FEF9-0BDE-4169-A7CD-55A291ACFECD}" srcId="{00B0DF4A-EE56-4282-96EE-F5298C30D30C}" destId="{32724A80-C56C-43C7-8F3C-F2B8A4CC3794}" srcOrd="1" destOrd="0" parTransId="{D609DF05-32D9-4F1C-ABBC-A957A33B4DFC}" sibTransId="{1058A8AE-3F39-41D9-9700-0CB257D3ECC0}"/>
    <dgm:cxn modelId="{D7BA73B1-48B3-4C71-9FB1-EDB6B75476F4}" type="presOf" srcId="{CA0FC76E-5427-4923-B02C-24154F22505D}" destId="{9AE84EF1-6E57-4FC7-AEA3-7D4BF547FD95}" srcOrd="0" destOrd="0" presId="urn:microsoft.com/office/officeart/2005/8/layout/list1"/>
    <dgm:cxn modelId="{DD39305B-8898-442F-A871-3233F6C5D901}" type="presOf" srcId="{32724A80-C56C-43C7-8F3C-F2B8A4CC3794}" destId="{F91DC456-5798-4F8B-9DF2-0E745CAFEC90}" srcOrd="0" destOrd="1" presId="urn:microsoft.com/office/officeart/2005/8/layout/list1"/>
    <dgm:cxn modelId="{373482D4-B68C-4787-8A4F-8799EF685AB5}" srcId="{00B0DF4A-EE56-4282-96EE-F5298C30D30C}" destId="{551EB740-C06D-45CD-9259-399CE96EBFB5}" srcOrd="0" destOrd="0" parTransId="{DD7B8C01-C8D4-4C45-9162-E010FCCFB267}" sibTransId="{C1E1052A-1FEB-43E4-89EF-EA7B4639A226}"/>
    <dgm:cxn modelId="{134CC6FC-0D62-4F59-B066-7F018BAA5B7D}" srcId="{DD7EB04C-2675-4D90-A6B9-FDF108068CC8}" destId="{A4EF724F-C4B5-41EF-B517-0C8C4DD07C56}" srcOrd="0" destOrd="0" parTransId="{504FE0F1-81DA-4392-A5FE-650767013C77}" sibTransId="{984D39EC-11D4-478C-9033-4A027EF6EEFB}"/>
    <dgm:cxn modelId="{4072257A-2094-48C7-B74A-42EE1DC5D90A}" type="presOf" srcId="{00B0DF4A-EE56-4282-96EE-F5298C30D30C}" destId="{ADF81F2F-959E-47A3-823F-1E4F66FB5C82}" srcOrd="0" destOrd="0" presId="urn:microsoft.com/office/officeart/2005/8/layout/list1"/>
    <dgm:cxn modelId="{0CD3637D-D9E7-42D8-BC12-7176E4529D90}" type="presParOf" srcId="{9AE84EF1-6E57-4FC7-AEA3-7D4BF547FD95}" destId="{641BBE93-DBFD-40C0-A956-E7AA3A0C4E01}" srcOrd="0" destOrd="0" presId="urn:microsoft.com/office/officeart/2005/8/layout/list1"/>
    <dgm:cxn modelId="{27725E6F-339B-4F35-BF7A-8B069B30310D}" type="presParOf" srcId="{641BBE93-DBFD-40C0-A956-E7AA3A0C4E01}" destId="{ADF81F2F-959E-47A3-823F-1E4F66FB5C82}" srcOrd="0" destOrd="0" presId="urn:microsoft.com/office/officeart/2005/8/layout/list1"/>
    <dgm:cxn modelId="{700C3CCF-7D37-474D-984E-DA09198A92C0}" type="presParOf" srcId="{641BBE93-DBFD-40C0-A956-E7AA3A0C4E01}" destId="{2755F8A7-ED49-42F7-9F67-D7FA683B7D61}" srcOrd="1" destOrd="0" presId="urn:microsoft.com/office/officeart/2005/8/layout/list1"/>
    <dgm:cxn modelId="{1ABD78F4-4622-4D0A-BB35-0598E74F46C9}" type="presParOf" srcId="{9AE84EF1-6E57-4FC7-AEA3-7D4BF547FD95}" destId="{97915089-410D-4476-921F-83F000C5011C}" srcOrd="1" destOrd="0" presId="urn:microsoft.com/office/officeart/2005/8/layout/list1"/>
    <dgm:cxn modelId="{CF02287A-5B55-499F-ABA8-81A9DAA88CC8}" type="presParOf" srcId="{9AE84EF1-6E57-4FC7-AEA3-7D4BF547FD95}" destId="{F91DC456-5798-4F8B-9DF2-0E745CAFEC90}" srcOrd="2" destOrd="0" presId="urn:microsoft.com/office/officeart/2005/8/layout/list1"/>
    <dgm:cxn modelId="{B4B86A32-D096-4E90-A5CE-EA215519B677}" type="presParOf" srcId="{9AE84EF1-6E57-4FC7-AEA3-7D4BF547FD95}" destId="{15867226-73C0-4EE1-A4DC-7156A99A9890}" srcOrd="3" destOrd="0" presId="urn:microsoft.com/office/officeart/2005/8/layout/list1"/>
    <dgm:cxn modelId="{82AB4B60-D56F-4090-93BF-59A3B51E71FE}" type="presParOf" srcId="{9AE84EF1-6E57-4FC7-AEA3-7D4BF547FD95}" destId="{A7513B6D-3BEF-48CD-AC84-B5C984DA799C}" srcOrd="4" destOrd="0" presId="urn:microsoft.com/office/officeart/2005/8/layout/list1"/>
    <dgm:cxn modelId="{AF302DFD-AACD-4426-87B5-698DDED151C2}" type="presParOf" srcId="{A7513B6D-3BEF-48CD-AC84-B5C984DA799C}" destId="{4E745A28-B710-4067-9DCD-86FE88858CEF}" srcOrd="0" destOrd="0" presId="urn:microsoft.com/office/officeart/2005/8/layout/list1"/>
    <dgm:cxn modelId="{AE30F4CF-B680-4919-91F3-41A8F223AB55}" type="presParOf" srcId="{A7513B6D-3BEF-48CD-AC84-B5C984DA799C}" destId="{937B85C4-D5EE-4B51-8A1E-583F682F088B}" srcOrd="1" destOrd="0" presId="urn:microsoft.com/office/officeart/2005/8/layout/list1"/>
    <dgm:cxn modelId="{2E117601-7251-417A-BD2C-F7BB82CF7686}" type="presParOf" srcId="{9AE84EF1-6E57-4FC7-AEA3-7D4BF547FD95}" destId="{EE36097A-6E34-40BD-943C-3C7932DD7497}" srcOrd="5" destOrd="0" presId="urn:microsoft.com/office/officeart/2005/8/layout/list1"/>
    <dgm:cxn modelId="{46D9EC17-D3FA-4097-A7B9-3AF10885D055}" type="presParOf" srcId="{9AE84EF1-6E57-4FC7-AEA3-7D4BF547FD95}" destId="{0FBF789E-D352-4CD8-BA3A-0538072909D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412C44D-06F8-4FD6-9A48-BD9936CEABB8}"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25683384-CC2E-4819-814D-044C3940DDF4}">
      <dgm:prSet phldrT="[Text]" custT="1"/>
      <dgm:spPr/>
      <dgm:t>
        <a:bodyPr/>
        <a:lstStyle/>
        <a:p>
          <a:pPr algn="just"/>
          <a:r>
            <a:rPr lang="en-US" sz="2200" dirty="0" smtClean="0"/>
            <a:t>Family is the first agent of socialization. </a:t>
          </a:r>
          <a:endParaRPr lang="en-US" sz="2200" dirty="0"/>
        </a:p>
      </dgm:t>
    </dgm:pt>
    <dgm:pt modelId="{751CCD8A-7FD8-4B6D-B513-36B233733CDE}" type="parTrans" cxnId="{95A340F2-B3E1-4491-AF0F-296B4940EB80}">
      <dgm:prSet/>
      <dgm:spPr/>
      <dgm:t>
        <a:bodyPr/>
        <a:lstStyle/>
        <a:p>
          <a:endParaRPr lang="en-US" sz="2400"/>
        </a:p>
      </dgm:t>
    </dgm:pt>
    <dgm:pt modelId="{0A7DEE07-3D30-497C-9C37-AA94C3D706D9}" type="sibTrans" cxnId="{95A340F2-B3E1-4491-AF0F-296B4940EB80}">
      <dgm:prSet/>
      <dgm:spPr/>
      <dgm:t>
        <a:bodyPr/>
        <a:lstStyle/>
        <a:p>
          <a:endParaRPr lang="en-US" sz="2400"/>
        </a:p>
      </dgm:t>
    </dgm:pt>
    <dgm:pt modelId="{10A06BE3-8F12-4237-84F0-3C7A06DE140B}">
      <dgm:prSet phldrT="[Text]" custT="1"/>
      <dgm:spPr/>
      <dgm:t>
        <a:bodyPr/>
        <a:lstStyle/>
        <a:p>
          <a:pPr algn="just"/>
          <a:r>
            <a:rPr lang="en-US" sz="2200" dirty="0" smtClean="0"/>
            <a:t>Mothers and fathers, siblings and grandparents, plus members of an extended family, all teach a child what he or she needs to know.</a:t>
          </a:r>
          <a:endParaRPr lang="en-US" sz="2200" dirty="0"/>
        </a:p>
      </dgm:t>
    </dgm:pt>
    <dgm:pt modelId="{945C2EBB-7ED6-468C-B9D4-D16A12C0361A}" type="parTrans" cxnId="{B8E95684-7F3A-4C80-9AC7-E8254B3556BA}">
      <dgm:prSet/>
      <dgm:spPr/>
      <dgm:t>
        <a:bodyPr/>
        <a:lstStyle/>
        <a:p>
          <a:endParaRPr lang="en-US"/>
        </a:p>
      </dgm:t>
    </dgm:pt>
    <dgm:pt modelId="{8DEEDAC8-44ED-44D2-B326-709204D7198A}" type="sibTrans" cxnId="{B8E95684-7F3A-4C80-9AC7-E8254B3556BA}">
      <dgm:prSet/>
      <dgm:spPr/>
      <dgm:t>
        <a:bodyPr/>
        <a:lstStyle/>
        <a:p>
          <a:endParaRPr lang="en-US"/>
        </a:p>
      </dgm:t>
    </dgm:pt>
    <dgm:pt modelId="{7F699BA9-88D3-489F-9EC8-F2CCA76187F4}" type="pres">
      <dgm:prSet presAssocID="{5412C44D-06F8-4FD6-9A48-BD9936CEABB8}" presName="vert0" presStyleCnt="0">
        <dgm:presLayoutVars>
          <dgm:dir/>
          <dgm:animOne val="branch"/>
          <dgm:animLvl val="lvl"/>
        </dgm:presLayoutVars>
      </dgm:prSet>
      <dgm:spPr/>
      <dgm:t>
        <a:bodyPr/>
        <a:lstStyle/>
        <a:p>
          <a:endParaRPr lang="en-US"/>
        </a:p>
      </dgm:t>
    </dgm:pt>
    <dgm:pt modelId="{35DBC2A8-B8B3-4B7E-B030-03412F358AFE}" type="pres">
      <dgm:prSet presAssocID="{25683384-CC2E-4819-814D-044C3940DDF4}" presName="thickLine" presStyleLbl="alignNode1" presStyleIdx="0" presStyleCnt="2"/>
      <dgm:spPr/>
    </dgm:pt>
    <dgm:pt modelId="{94C26B0C-4536-4D04-AB76-229F9819EB85}" type="pres">
      <dgm:prSet presAssocID="{25683384-CC2E-4819-814D-044C3940DDF4}" presName="horz1" presStyleCnt="0"/>
      <dgm:spPr/>
    </dgm:pt>
    <dgm:pt modelId="{08978065-BF65-4745-848D-62F9EE7A3C00}" type="pres">
      <dgm:prSet presAssocID="{25683384-CC2E-4819-814D-044C3940DDF4}" presName="tx1" presStyleLbl="revTx" presStyleIdx="0" presStyleCnt="2"/>
      <dgm:spPr/>
      <dgm:t>
        <a:bodyPr/>
        <a:lstStyle/>
        <a:p>
          <a:endParaRPr lang="en-US"/>
        </a:p>
      </dgm:t>
    </dgm:pt>
    <dgm:pt modelId="{768CB5ED-E37F-4DF9-8DCF-576E58C49B14}" type="pres">
      <dgm:prSet presAssocID="{25683384-CC2E-4819-814D-044C3940DDF4}" presName="vert1" presStyleCnt="0"/>
      <dgm:spPr/>
    </dgm:pt>
    <dgm:pt modelId="{DFD5DB98-86DC-47F0-B6B1-5535B944F4D1}" type="pres">
      <dgm:prSet presAssocID="{10A06BE3-8F12-4237-84F0-3C7A06DE140B}" presName="thickLine" presStyleLbl="alignNode1" presStyleIdx="1" presStyleCnt="2"/>
      <dgm:spPr/>
    </dgm:pt>
    <dgm:pt modelId="{21EB91DA-8A35-44EF-A2DB-D17164DF5CCF}" type="pres">
      <dgm:prSet presAssocID="{10A06BE3-8F12-4237-84F0-3C7A06DE140B}" presName="horz1" presStyleCnt="0"/>
      <dgm:spPr/>
    </dgm:pt>
    <dgm:pt modelId="{2EB744B6-6910-4614-A493-2F556296C02C}" type="pres">
      <dgm:prSet presAssocID="{10A06BE3-8F12-4237-84F0-3C7A06DE140B}" presName="tx1" presStyleLbl="revTx" presStyleIdx="1" presStyleCnt="2" custScaleY="154554"/>
      <dgm:spPr/>
      <dgm:t>
        <a:bodyPr/>
        <a:lstStyle/>
        <a:p>
          <a:endParaRPr lang="en-US"/>
        </a:p>
      </dgm:t>
    </dgm:pt>
    <dgm:pt modelId="{651D12FE-431B-4E02-8F89-F7FD60B2F13F}" type="pres">
      <dgm:prSet presAssocID="{10A06BE3-8F12-4237-84F0-3C7A06DE140B}" presName="vert1" presStyleCnt="0"/>
      <dgm:spPr/>
    </dgm:pt>
  </dgm:ptLst>
  <dgm:cxnLst>
    <dgm:cxn modelId="{415C6FE9-6BAA-4794-90F2-80BBD5C71781}" type="presOf" srcId="{5412C44D-06F8-4FD6-9A48-BD9936CEABB8}" destId="{7F699BA9-88D3-489F-9EC8-F2CCA76187F4}" srcOrd="0" destOrd="0" presId="urn:microsoft.com/office/officeart/2008/layout/LinedList"/>
    <dgm:cxn modelId="{23B92244-24F6-4F37-B5F9-7DC07B6DDCAC}" type="presOf" srcId="{25683384-CC2E-4819-814D-044C3940DDF4}" destId="{08978065-BF65-4745-848D-62F9EE7A3C00}" srcOrd="0" destOrd="0" presId="urn:microsoft.com/office/officeart/2008/layout/LinedList"/>
    <dgm:cxn modelId="{AE29EF73-13A4-41BB-B41A-F6C3EBEE25EB}" type="presOf" srcId="{10A06BE3-8F12-4237-84F0-3C7A06DE140B}" destId="{2EB744B6-6910-4614-A493-2F556296C02C}" srcOrd="0" destOrd="0" presId="urn:microsoft.com/office/officeart/2008/layout/LinedList"/>
    <dgm:cxn modelId="{B8E95684-7F3A-4C80-9AC7-E8254B3556BA}" srcId="{5412C44D-06F8-4FD6-9A48-BD9936CEABB8}" destId="{10A06BE3-8F12-4237-84F0-3C7A06DE140B}" srcOrd="1" destOrd="0" parTransId="{945C2EBB-7ED6-468C-B9D4-D16A12C0361A}" sibTransId="{8DEEDAC8-44ED-44D2-B326-709204D7198A}"/>
    <dgm:cxn modelId="{95A340F2-B3E1-4491-AF0F-296B4940EB80}" srcId="{5412C44D-06F8-4FD6-9A48-BD9936CEABB8}" destId="{25683384-CC2E-4819-814D-044C3940DDF4}" srcOrd="0" destOrd="0" parTransId="{751CCD8A-7FD8-4B6D-B513-36B233733CDE}" sibTransId="{0A7DEE07-3D30-497C-9C37-AA94C3D706D9}"/>
    <dgm:cxn modelId="{7A2D707B-FBF8-40E8-B755-8ADA7A862F81}" type="presParOf" srcId="{7F699BA9-88D3-489F-9EC8-F2CCA76187F4}" destId="{35DBC2A8-B8B3-4B7E-B030-03412F358AFE}" srcOrd="0" destOrd="0" presId="urn:microsoft.com/office/officeart/2008/layout/LinedList"/>
    <dgm:cxn modelId="{DA4CA92E-836C-448E-92FB-6315F4FDA1CD}" type="presParOf" srcId="{7F699BA9-88D3-489F-9EC8-F2CCA76187F4}" destId="{94C26B0C-4536-4D04-AB76-229F9819EB85}" srcOrd="1" destOrd="0" presId="urn:microsoft.com/office/officeart/2008/layout/LinedList"/>
    <dgm:cxn modelId="{A6784F96-1E31-40FA-A0C6-4BC68FB2B7EB}" type="presParOf" srcId="{94C26B0C-4536-4D04-AB76-229F9819EB85}" destId="{08978065-BF65-4745-848D-62F9EE7A3C00}" srcOrd="0" destOrd="0" presId="urn:microsoft.com/office/officeart/2008/layout/LinedList"/>
    <dgm:cxn modelId="{B8D16DA5-B230-419D-B755-48046723AD2F}" type="presParOf" srcId="{94C26B0C-4536-4D04-AB76-229F9819EB85}" destId="{768CB5ED-E37F-4DF9-8DCF-576E58C49B14}" srcOrd="1" destOrd="0" presId="urn:microsoft.com/office/officeart/2008/layout/LinedList"/>
    <dgm:cxn modelId="{1F9CED87-C6FA-40C2-9190-244955714734}" type="presParOf" srcId="{7F699BA9-88D3-489F-9EC8-F2CCA76187F4}" destId="{DFD5DB98-86DC-47F0-B6B1-5535B944F4D1}" srcOrd="2" destOrd="0" presId="urn:microsoft.com/office/officeart/2008/layout/LinedList"/>
    <dgm:cxn modelId="{3B218D44-F946-4ABD-8A39-87BBFA4873C5}" type="presParOf" srcId="{7F699BA9-88D3-489F-9EC8-F2CCA76187F4}" destId="{21EB91DA-8A35-44EF-A2DB-D17164DF5CCF}" srcOrd="3" destOrd="0" presId="urn:microsoft.com/office/officeart/2008/layout/LinedList"/>
    <dgm:cxn modelId="{C045F2A2-EDA1-45E9-BA5A-4B4DE0AFDFD8}" type="presParOf" srcId="{21EB91DA-8A35-44EF-A2DB-D17164DF5CCF}" destId="{2EB744B6-6910-4614-A493-2F556296C02C}" srcOrd="0" destOrd="0" presId="urn:microsoft.com/office/officeart/2008/layout/LinedList"/>
    <dgm:cxn modelId="{DCB1619A-EC4D-484C-B131-97ADDFD89747}" type="presParOf" srcId="{21EB91DA-8A35-44EF-A2DB-D17164DF5CCF}" destId="{651D12FE-431B-4E02-8F89-F7FD60B2F1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3D14EA7-49B0-4E40-B484-D5306DDEABF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9F2AC80-F0E5-4C23-9930-5365D658BCF7}">
      <dgm:prSet custT="1"/>
      <dgm:spPr/>
      <dgm:t>
        <a:bodyPr/>
        <a:lstStyle/>
        <a:p>
          <a:pPr algn="just"/>
          <a:r>
            <a:rPr lang="en-US" sz="2200" dirty="0" smtClean="0"/>
            <a:t>For example, they show the child how to use objects (such as clothes, computers, eating utensils, books, bikes); how to relate to others (some as “family,” others as “friends,” still others as “strangers” or “teachers” or “neighbors”); and how the world works (what is “real” and what is “imagined”). </a:t>
          </a:r>
          <a:endParaRPr lang="en-US" sz="2200" dirty="0"/>
        </a:p>
      </dgm:t>
    </dgm:pt>
    <dgm:pt modelId="{C83F6677-739C-4BD8-A780-084A6E8A6A87}" type="parTrans" cxnId="{9E0F1EC9-F956-4F11-9B5F-6C5134F092DF}">
      <dgm:prSet/>
      <dgm:spPr/>
      <dgm:t>
        <a:bodyPr/>
        <a:lstStyle/>
        <a:p>
          <a:endParaRPr lang="en-US"/>
        </a:p>
      </dgm:t>
    </dgm:pt>
    <dgm:pt modelId="{7B59F696-62C6-456D-9F7A-0FD7A7EB289B}" type="sibTrans" cxnId="{9E0F1EC9-F956-4F11-9B5F-6C5134F092DF}">
      <dgm:prSet/>
      <dgm:spPr/>
      <dgm:t>
        <a:bodyPr/>
        <a:lstStyle/>
        <a:p>
          <a:endParaRPr lang="en-US"/>
        </a:p>
      </dgm:t>
    </dgm:pt>
    <dgm:pt modelId="{A29D8F7E-E759-423C-810E-CB3F3788B460}" type="pres">
      <dgm:prSet presAssocID="{A3D14EA7-49B0-4E40-B484-D5306DDEABF3}" presName="vert0" presStyleCnt="0">
        <dgm:presLayoutVars>
          <dgm:dir/>
          <dgm:animOne val="branch"/>
          <dgm:animLvl val="lvl"/>
        </dgm:presLayoutVars>
      </dgm:prSet>
      <dgm:spPr/>
      <dgm:t>
        <a:bodyPr/>
        <a:lstStyle/>
        <a:p>
          <a:endParaRPr lang="en-US"/>
        </a:p>
      </dgm:t>
    </dgm:pt>
    <dgm:pt modelId="{042B4E2C-C95E-4BC0-A747-6124F6A9DFC3}" type="pres">
      <dgm:prSet presAssocID="{D9F2AC80-F0E5-4C23-9930-5365D658BCF7}" presName="thickLine" presStyleLbl="alignNode1" presStyleIdx="0" presStyleCnt="1"/>
      <dgm:spPr/>
    </dgm:pt>
    <dgm:pt modelId="{CEC30353-BD7F-4059-AD06-E47546B4A4C9}" type="pres">
      <dgm:prSet presAssocID="{D9F2AC80-F0E5-4C23-9930-5365D658BCF7}" presName="horz1" presStyleCnt="0"/>
      <dgm:spPr/>
    </dgm:pt>
    <dgm:pt modelId="{0FDC6790-0DB0-4E32-8E5B-80D7D587BFA4}" type="pres">
      <dgm:prSet presAssocID="{D9F2AC80-F0E5-4C23-9930-5365D658BCF7}" presName="tx1" presStyleLbl="revTx" presStyleIdx="0" presStyleCnt="1"/>
      <dgm:spPr/>
      <dgm:t>
        <a:bodyPr/>
        <a:lstStyle/>
        <a:p>
          <a:endParaRPr lang="en-US"/>
        </a:p>
      </dgm:t>
    </dgm:pt>
    <dgm:pt modelId="{495F77C0-01DC-4583-ADAF-2BB59445BB5F}" type="pres">
      <dgm:prSet presAssocID="{D9F2AC80-F0E5-4C23-9930-5365D658BCF7}" presName="vert1" presStyleCnt="0"/>
      <dgm:spPr/>
    </dgm:pt>
  </dgm:ptLst>
  <dgm:cxnLst>
    <dgm:cxn modelId="{F0EC5E25-1780-491F-B6E7-902E1739EA4C}" type="presOf" srcId="{D9F2AC80-F0E5-4C23-9930-5365D658BCF7}" destId="{0FDC6790-0DB0-4E32-8E5B-80D7D587BFA4}" srcOrd="0" destOrd="0" presId="urn:microsoft.com/office/officeart/2008/layout/LinedList"/>
    <dgm:cxn modelId="{9E0F1EC9-F956-4F11-9B5F-6C5134F092DF}" srcId="{A3D14EA7-49B0-4E40-B484-D5306DDEABF3}" destId="{D9F2AC80-F0E5-4C23-9930-5365D658BCF7}" srcOrd="0" destOrd="0" parTransId="{C83F6677-739C-4BD8-A780-084A6E8A6A87}" sibTransId="{7B59F696-62C6-456D-9F7A-0FD7A7EB289B}"/>
    <dgm:cxn modelId="{173056B4-8605-4857-8C59-B274390E79B6}" type="presOf" srcId="{A3D14EA7-49B0-4E40-B484-D5306DDEABF3}" destId="{A29D8F7E-E759-423C-810E-CB3F3788B460}" srcOrd="0" destOrd="0" presId="urn:microsoft.com/office/officeart/2008/layout/LinedList"/>
    <dgm:cxn modelId="{16067B43-E931-495F-88BF-E7AE890BCD98}" type="presParOf" srcId="{A29D8F7E-E759-423C-810E-CB3F3788B460}" destId="{042B4E2C-C95E-4BC0-A747-6124F6A9DFC3}" srcOrd="0" destOrd="0" presId="urn:microsoft.com/office/officeart/2008/layout/LinedList"/>
    <dgm:cxn modelId="{64AECF17-0B2E-4347-AB1B-F7F7411E2A51}" type="presParOf" srcId="{A29D8F7E-E759-423C-810E-CB3F3788B460}" destId="{CEC30353-BD7F-4059-AD06-E47546B4A4C9}" srcOrd="1" destOrd="0" presId="urn:microsoft.com/office/officeart/2008/layout/LinedList"/>
    <dgm:cxn modelId="{EB826252-D3FA-4F2C-86BD-2817C2E11721}" type="presParOf" srcId="{CEC30353-BD7F-4059-AD06-E47546B4A4C9}" destId="{0FDC6790-0DB0-4E32-8E5B-80D7D587BFA4}" srcOrd="0" destOrd="0" presId="urn:microsoft.com/office/officeart/2008/layout/LinedList"/>
    <dgm:cxn modelId="{6B995E79-DE8F-4969-A284-E68C02AECEC7}" type="presParOf" srcId="{CEC30353-BD7F-4059-AD06-E47546B4A4C9}" destId="{495F77C0-01DC-4583-ADAF-2BB59445BB5F}"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EFAE180-137C-481D-8192-5014681A9519}"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0E1525B6-0C01-4486-80D0-67737923D8A6}">
      <dgm:prSet phldrT="[Text]" custT="1"/>
      <dgm:spPr/>
      <dgm:t>
        <a:bodyPr/>
        <a:lstStyle/>
        <a:p>
          <a:pPr algn="just"/>
          <a:r>
            <a:rPr lang="en-US" sz="1800" dirty="0" smtClean="0"/>
            <a:t>Peer group socialization begins in the earliest years, such as when kids on a playground teach younger children the norms about taking turns or the rules of a game or how to shoot a basket. As children grow into teenagers, this process continues. </a:t>
          </a:r>
          <a:endParaRPr lang="en-US" sz="1800" dirty="0"/>
        </a:p>
      </dgm:t>
    </dgm:pt>
    <dgm:pt modelId="{576B7459-62CC-46C2-98D3-44778DCB8857}" type="parTrans" cxnId="{904BDBA3-7BB9-48C2-9ED5-5EBCFE6DF746}">
      <dgm:prSet/>
      <dgm:spPr/>
      <dgm:t>
        <a:bodyPr/>
        <a:lstStyle/>
        <a:p>
          <a:endParaRPr lang="en-US" sz="2000"/>
        </a:p>
      </dgm:t>
    </dgm:pt>
    <dgm:pt modelId="{10D04AED-D418-4C30-BCBB-1F7A017998D4}" type="sibTrans" cxnId="{904BDBA3-7BB9-48C2-9ED5-5EBCFE6DF746}">
      <dgm:prSet/>
      <dgm:spPr/>
      <dgm:t>
        <a:bodyPr/>
        <a:lstStyle/>
        <a:p>
          <a:endParaRPr lang="en-US" sz="2000"/>
        </a:p>
      </dgm:t>
    </dgm:pt>
    <dgm:pt modelId="{CCF4A518-B3B5-4647-8519-7562BFD40B00}" type="pres">
      <dgm:prSet presAssocID="{EEFAE180-137C-481D-8192-5014681A9519}" presName="vert0" presStyleCnt="0">
        <dgm:presLayoutVars>
          <dgm:dir/>
          <dgm:animOne val="branch"/>
          <dgm:animLvl val="lvl"/>
        </dgm:presLayoutVars>
      </dgm:prSet>
      <dgm:spPr/>
      <dgm:t>
        <a:bodyPr/>
        <a:lstStyle/>
        <a:p>
          <a:endParaRPr lang="en-US"/>
        </a:p>
      </dgm:t>
    </dgm:pt>
    <dgm:pt modelId="{9C48F50C-8A14-4146-9E8D-662C14824D65}" type="pres">
      <dgm:prSet presAssocID="{0E1525B6-0C01-4486-80D0-67737923D8A6}" presName="thickLine" presStyleLbl="alignNode1" presStyleIdx="0" presStyleCnt="1"/>
      <dgm:spPr/>
    </dgm:pt>
    <dgm:pt modelId="{0FD81C38-02C4-49C4-A523-1E1843C4989A}" type="pres">
      <dgm:prSet presAssocID="{0E1525B6-0C01-4486-80D0-67737923D8A6}" presName="horz1" presStyleCnt="0"/>
      <dgm:spPr/>
    </dgm:pt>
    <dgm:pt modelId="{40486FB1-00DC-417D-B037-59198A4A504F}" type="pres">
      <dgm:prSet presAssocID="{0E1525B6-0C01-4486-80D0-67737923D8A6}" presName="tx1" presStyleLbl="revTx" presStyleIdx="0" presStyleCnt="1"/>
      <dgm:spPr/>
      <dgm:t>
        <a:bodyPr/>
        <a:lstStyle/>
        <a:p>
          <a:endParaRPr lang="en-US"/>
        </a:p>
      </dgm:t>
    </dgm:pt>
    <dgm:pt modelId="{F2F873C9-4D8D-49E2-904E-1606219BBCD9}" type="pres">
      <dgm:prSet presAssocID="{0E1525B6-0C01-4486-80D0-67737923D8A6}" presName="vert1" presStyleCnt="0"/>
      <dgm:spPr/>
    </dgm:pt>
  </dgm:ptLst>
  <dgm:cxnLst>
    <dgm:cxn modelId="{A77E3F2C-4840-49DC-965C-C41754C6947B}" type="presOf" srcId="{EEFAE180-137C-481D-8192-5014681A9519}" destId="{CCF4A518-B3B5-4647-8519-7562BFD40B00}" srcOrd="0" destOrd="0" presId="urn:microsoft.com/office/officeart/2008/layout/LinedList"/>
    <dgm:cxn modelId="{904BDBA3-7BB9-48C2-9ED5-5EBCFE6DF746}" srcId="{EEFAE180-137C-481D-8192-5014681A9519}" destId="{0E1525B6-0C01-4486-80D0-67737923D8A6}" srcOrd="0" destOrd="0" parTransId="{576B7459-62CC-46C2-98D3-44778DCB8857}" sibTransId="{10D04AED-D418-4C30-BCBB-1F7A017998D4}"/>
    <dgm:cxn modelId="{290223A4-71AB-4FC2-B7B5-F971629D5EDD}" type="presOf" srcId="{0E1525B6-0C01-4486-80D0-67737923D8A6}" destId="{40486FB1-00DC-417D-B037-59198A4A504F}" srcOrd="0" destOrd="0" presId="urn:microsoft.com/office/officeart/2008/layout/LinedList"/>
    <dgm:cxn modelId="{33A794A2-5724-4E2B-AC5A-F17DBFCFC8A6}" type="presParOf" srcId="{CCF4A518-B3B5-4647-8519-7562BFD40B00}" destId="{9C48F50C-8A14-4146-9E8D-662C14824D65}" srcOrd="0" destOrd="0" presId="urn:microsoft.com/office/officeart/2008/layout/LinedList"/>
    <dgm:cxn modelId="{0C4E719E-17CD-4B16-AA6F-B998B0C187FF}" type="presParOf" srcId="{CCF4A518-B3B5-4647-8519-7562BFD40B00}" destId="{0FD81C38-02C4-49C4-A523-1E1843C4989A}" srcOrd="1" destOrd="0" presId="urn:microsoft.com/office/officeart/2008/layout/LinedList"/>
    <dgm:cxn modelId="{0295A509-B3F5-4A77-B362-BA5D6EA38B94}" type="presParOf" srcId="{0FD81C38-02C4-49C4-A523-1E1843C4989A}" destId="{40486FB1-00DC-417D-B037-59198A4A504F}" srcOrd="0" destOrd="0" presId="urn:microsoft.com/office/officeart/2008/layout/LinedList"/>
    <dgm:cxn modelId="{0CC978F5-FDB1-4DA1-97DB-42576DF72F64}" type="presParOf" srcId="{0FD81C38-02C4-49C4-A523-1E1843C4989A}" destId="{F2F873C9-4D8D-49E2-904E-1606219BBCD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88BDB49-07FE-48A3-A905-1FF67CAAECF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159BCF8-A2C9-4404-A7FE-CD2A954018D8}">
      <dgm:prSet custT="1"/>
      <dgm:spPr>
        <a:solidFill>
          <a:srgbClr val="FFA521"/>
        </a:solidFill>
      </dgm:spPr>
      <dgm:t>
        <a:bodyPr/>
        <a:lstStyle/>
        <a:p>
          <a:r>
            <a:rPr lang="en-US" sz="2000" dirty="0" smtClean="0">
              <a:solidFill>
                <a:schemeClr val="tx1"/>
              </a:solidFill>
            </a:rPr>
            <a:t>The term “peer pressure” is used to describe instances where an individual feels indirect pressured into changing their behavior to match that of their peers.</a:t>
          </a:r>
          <a:endParaRPr lang="en-US" sz="2000" dirty="0">
            <a:solidFill>
              <a:schemeClr val="tx1"/>
            </a:solidFill>
          </a:endParaRPr>
        </a:p>
      </dgm:t>
    </dgm:pt>
    <dgm:pt modelId="{FE2E4A8D-BE8E-4C35-8EB9-63C4FE2FE2D3}" type="parTrans" cxnId="{F227F343-7F1E-496D-AF1B-3BAA7340A57D}">
      <dgm:prSet/>
      <dgm:spPr/>
      <dgm:t>
        <a:bodyPr/>
        <a:lstStyle/>
        <a:p>
          <a:endParaRPr lang="en-US"/>
        </a:p>
      </dgm:t>
    </dgm:pt>
    <dgm:pt modelId="{3D4EA9C5-667A-4311-9A44-73A0EDD84583}" type="sibTrans" cxnId="{F227F343-7F1E-496D-AF1B-3BAA7340A57D}">
      <dgm:prSet/>
      <dgm:spPr/>
      <dgm:t>
        <a:bodyPr/>
        <a:lstStyle/>
        <a:p>
          <a:endParaRPr lang="en-US"/>
        </a:p>
      </dgm:t>
    </dgm:pt>
    <dgm:pt modelId="{C8C255E0-52F0-49BE-88E3-72B19F1033CB}" type="pres">
      <dgm:prSet presAssocID="{688BDB49-07FE-48A3-A905-1FF67CAAECF6}" presName="diagram" presStyleCnt="0">
        <dgm:presLayoutVars>
          <dgm:dir/>
          <dgm:resizeHandles val="exact"/>
        </dgm:presLayoutVars>
      </dgm:prSet>
      <dgm:spPr/>
      <dgm:t>
        <a:bodyPr/>
        <a:lstStyle/>
        <a:p>
          <a:endParaRPr lang="en-US"/>
        </a:p>
      </dgm:t>
    </dgm:pt>
    <dgm:pt modelId="{364FDDE5-BF86-4884-B4EF-ED33DE43EDA3}" type="pres">
      <dgm:prSet presAssocID="{8159BCF8-A2C9-4404-A7FE-CD2A954018D8}" presName="node" presStyleLbl="node1" presStyleIdx="0" presStyleCnt="1">
        <dgm:presLayoutVars>
          <dgm:bulletEnabled val="1"/>
        </dgm:presLayoutVars>
      </dgm:prSet>
      <dgm:spPr/>
      <dgm:t>
        <a:bodyPr/>
        <a:lstStyle/>
        <a:p>
          <a:endParaRPr lang="en-US"/>
        </a:p>
      </dgm:t>
    </dgm:pt>
  </dgm:ptLst>
  <dgm:cxnLst>
    <dgm:cxn modelId="{F227F343-7F1E-496D-AF1B-3BAA7340A57D}" srcId="{688BDB49-07FE-48A3-A905-1FF67CAAECF6}" destId="{8159BCF8-A2C9-4404-A7FE-CD2A954018D8}" srcOrd="0" destOrd="0" parTransId="{FE2E4A8D-BE8E-4C35-8EB9-63C4FE2FE2D3}" sibTransId="{3D4EA9C5-667A-4311-9A44-73A0EDD84583}"/>
    <dgm:cxn modelId="{64FD1AA1-F571-4C9E-809B-E7D9B8D775F4}" type="presOf" srcId="{8159BCF8-A2C9-4404-A7FE-CD2A954018D8}" destId="{364FDDE5-BF86-4884-B4EF-ED33DE43EDA3}" srcOrd="0" destOrd="0" presId="urn:microsoft.com/office/officeart/2005/8/layout/default"/>
    <dgm:cxn modelId="{F458FC37-2796-4BBA-BA62-5AB5E44C2C08}" type="presOf" srcId="{688BDB49-07FE-48A3-A905-1FF67CAAECF6}" destId="{C8C255E0-52F0-49BE-88E3-72B19F1033CB}" srcOrd="0" destOrd="0" presId="urn:microsoft.com/office/officeart/2005/8/layout/default"/>
    <dgm:cxn modelId="{4E0EA773-6163-4207-8840-46857FDB4202}" type="presParOf" srcId="{C8C255E0-52F0-49BE-88E3-72B19F1033CB}" destId="{364FDDE5-BF86-4884-B4EF-ED33DE43EDA3}"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7D88864-8CD3-401C-8677-68FAC7CD8CB4}"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7D4FA631-5B3C-45FB-A8F5-F8C453F30613}">
      <dgm:prSet custT="1"/>
      <dgm:spPr/>
      <dgm:t>
        <a:bodyPr/>
        <a:lstStyle/>
        <a:p>
          <a:pPr algn="just"/>
          <a:r>
            <a:rPr lang="en-US" sz="1800" dirty="0" smtClean="0"/>
            <a:t>Peer groups are important to adolescents in a new way, as they begin to </a:t>
          </a:r>
          <a:r>
            <a:rPr lang="en-US" sz="1800" b="1" dirty="0" smtClean="0"/>
            <a:t>develop an identity separate from their parents and exert independence. </a:t>
          </a:r>
          <a:r>
            <a:rPr lang="en-US" sz="1800" dirty="0" smtClean="0"/>
            <a:t>Additionally, peer groups provide their own opportunities for socialization since kids usually engage in </a:t>
          </a:r>
          <a:r>
            <a:rPr lang="en-US" sz="1800" b="1" dirty="0" smtClean="0"/>
            <a:t>different types of activities with their peers</a:t>
          </a:r>
          <a:r>
            <a:rPr lang="en-US" sz="1800" dirty="0" smtClean="0"/>
            <a:t> than they do with their families. </a:t>
          </a:r>
          <a:endParaRPr lang="en-US" sz="1800" dirty="0"/>
        </a:p>
      </dgm:t>
    </dgm:pt>
    <dgm:pt modelId="{C70F865B-5145-497C-AA56-9523004ABB41}" type="parTrans" cxnId="{8C03D63B-B462-48D4-8631-14A90AB53FF9}">
      <dgm:prSet/>
      <dgm:spPr/>
      <dgm:t>
        <a:bodyPr/>
        <a:lstStyle/>
        <a:p>
          <a:endParaRPr lang="en-US"/>
        </a:p>
      </dgm:t>
    </dgm:pt>
    <dgm:pt modelId="{94D6DF10-2183-4598-87D5-C9E4F5157BD5}" type="sibTrans" cxnId="{8C03D63B-B462-48D4-8631-14A90AB53FF9}">
      <dgm:prSet/>
      <dgm:spPr/>
      <dgm:t>
        <a:bodyPr/>
        <a:lstStyle/>
        <a:p>
          <a:endParaRPr lang="en-US"/>
        </a:p>
      </dgm:t>
    </dgm:pt>
    <dgm:pt modelId="{0355D93D-150D-4773-93D6-4BD41D51A9A2}">
      <dgm:prSet custT="1"/>
      <dgm:spPr/>
      <dgm:t>
        <a:bodyPr/>
        <a:lstStyle/>
        <a:p>
          <a:pPr algn="just"/>
          <a:r>
            <a:rPr lang="en-US" sz="1800" dirty="0" smtClean="0"/>
            <a:t>Peer groups provide adolescents’ </a:t>
          </a:r>
          <a:r>
            <a:rPr lang="en-US" sz="1800" b="1" dirty="0" smtClean="0"/>
            <a:t>first major socialization experience outside the realm of their families.</a:t>
          </a:r>
        </a:p>
      </dgm:t>
    </dgm:pt>
    <dgm:pt modelId="{F0BB7CAC-F168-45EE-8E73-DDD19F20EEDF}" type="parTrans" cxnId="{1CD82F52-D39F-46F9-BE75-12FDCC3CDEAF}">
      <dgm:prSet/>
      <dgm:spPr/>
      <dgm:t>
        <a:bodyPr/>
        <a:lstStyle/>
        <a:p>
          <a:endParaRPr lang="en-US"/>
        </a:p>
      </dgm:t>
    </dgm:pt>
    <dgm:pt modelId="{FDBFAB3D-91C7-48BA-9D50-6AC01E0B8D6E}" type="sibTrans" cxnId="{1CD82F52-D39F-46F9-BE75-12FDCC3CDEAF}">
      <dgm:prSet/>
      <dgm:spPr/>
      <dgm:t>
        <a:bodyPr/>
        <a:lstStyle/>
        <a:p>
          <a:endParaRPr lang="en-US"/>
        </a:p>
      </dgm:t>
    </dgm:pt>
    <dgm:pt modelId="{5BD406AC-2DE8-4D3B-A870-046337FCBF79}" type="pres">
      <dgm:prSet presAssocID="{07D88864-8CD3-401C-8677-68FAC7CD8CB4}" presName="vert0" presStyleCnt="0">
        <dgm:presLayoutVars>
          <dgm:dir/>
          <dgm:animOne val="branch"/>
          <dgm:animLvl val="lvl"/>
        </dgm:presLayoutVars>
      </dgm:prSet>
      <dgm:spPr/>
      <dgm:t>
        <a:bodyPr/>
        <a:lstStyle/>
        <a:p>
          <a:endParaRPr lang="en-US"/>
        </a:p>
      </dgm:t>
    </dgm:pt>
    <dgm:pt modelId="{DC13E655-9583-4F23-AAC4-A06E41AD53D6}" type="pres">
      <dgm:prSet presAssocID="{7D4FA631-5B3C-45FB-A8F5-F8C453F30613}" presName="thickLine" presStyleLbl="alignNode1" presStyleIdx="0" presStyleCnt="2"/>
      <dgm:spPr/>
    </dgm:pt>
    <dgm:pt modelId="{5DE4CA9C-8E8D-4012-AE70-547F630B85C4}" type="pres">
      <dgm:prSet presAssocID="{7D4FA631-5B3C-45FB-A8F5-F8C453F30613}" presName="horz1" presStyleCnt="0"/>
      <dgm:spPr/>
    </dgm:pt>
    <dgm:pt modelId="{729A39C0-6FC6-4547-BAC4-1DEB1B66B67E}" type="pres">
      <dgm:prSet presAssocID="{7D4FA631-5B3C-45FB-A8F5-F8C453F30613}" presName="tx1" presStyleLbl="revTx" presStyleIdx="0" presStyleCnt="2"/>
      <dgm:spPr/>
      <dgm:t>
        <a:bodyPr/>
        <a:lstStyle/>
        <a:p>
          <a:endParaRPr lang="en-US"/>
        </a:p>
      </dgm:t>
    </dgm:pt>
    <dgm:pt modelId="{D035F542-7D80-4F42-9E3C-7D00357904E3}" type="pres">
      <dgm:prSet presAssocID="{7D4FA631-5B3C-45FB-A8F5-F8C453F30613}" presName="vert1" presStyleCnt="0"/>
      <dgm:spPr/>
    </dgm:pt>
    <dgm:pt modelId="{AFDB7CDA-38F1-4732-AEA4-67A3E5E33FFA}" type="pres">
      <dgm:prSet presAssocID="{0355D93D-150D-4773-93D6-4BD41D51A9A2}" presName="thickLine" presStyleLbl="alignNode1" presStyleIdx="1" presStyleCnt="2"/>
      <dgm:spPr/>
    </dgm:pt>
    <dgm:pt modelId="{56D94F57-E4FB-4788-B9E5-124BB4AB1549}" type="pres">
      <dgm:prSet presAssocID="{0355D93D-150D-4773-93D6-4BD41D51A9A2}" presName="horz1" presStyleCnt="0"/>
      <dgm:spPr/>
    </dgm:pt>
    <dgm:pt modelId="{A6F2F129-565E-4082-A4CA-39DA3DE2A628}" type="pres">
      <dgm:prSet presAssocID="{0355D93D-150D-4773-93D6-4BD41D51A9A2}" presName="tx1" presStyleLbl="revTx" presStyleIdx="1" presStyleCnt="2" custScaleY="68179"/>
      <dgm:spPr/>
      <dgm:t>
        <a:bodyPr/>
        <a:lstStyle/>
        <a:p>
          <a:endParaRPr lang="en-US"/>
        </a:p>
      </dgm:t>
    </dgm:pt>
    <dgm:pt modelId="{38B4BFC0-6B36-4888-94A1-575AD14756C8}" type="pres">
      <dgm:prSet presAssocID="{0355D93D-150D-4773-93D6-4BD41D51A9A2}" presName="vert1" presStyleCnt="0"/>
      <dgm:spPr/>
    </dgm:pt>
  </dgm:ptLst>
  <dgm:cxnLst>
    <dgm:cxn modelId="{0ACC7F97-7995-4C05-B565-9FD3D3A06C84}" type="presOf" srcId="{7D4FA631-5B3C-45FB-A8F5-F8C453F30613}" destId="{729A39C0-6FC6-4547-BAC4-1DEB1B66B67E}" srcOrd="0" destOrd="0" presId="urn:microsoft.com/office/officeart/2008/layout/LinedList"/>
    <dgm:cxn modelId="{1CD82F52-D39F-46F9-BE75-12FDCC3CDEAF}" srcId="{07D88864-8CD3-401C-8677-68FAC7CD8CB4}" destId="{0355D93D-150D-4773-93D6-4BD41D51A9A2}" srcOrd="1" destOrd="0" parTransId="{F0BB7CAC-F168-45EE-8E73-DDD19F20EEDF}" sibTransId="{FDBFAB3D-91C7-48BA-9D50-6AC01E0B8D6E}"/>
    <dgm:cxn modelId="{8C03D63B-B462-48D4-8631-14A90AB53FF9}" srcId="{07D88864-8CD3-401C-8677-68FAC7CD8CB4}" destId="{7D4FA631-5B3C-45FB-A8F5-F8C453F30613}" srcOrd="0" destOrd="0" parTransId="{C70F865B-5145-497C-AA56-9523004ABB41}" sibTransId="{94D6DF10-2183-4598-87D5-C9E4F5157BD5}"/>
    <dgm:cxn modelId="{B0072D75-0580-40BC-9A39-F07EC8012946}" type="presOf" srcId="{07D88864-8CD3-401C-8677-68FAC7CD8CB4}" destId="{5BD406AC-2DE8-4D3B-A870-046337FCBF79}" srcOrd="0" destOrd="0" presId="urn:microsoft.com/office/officeart/2008/layout/LinedList"/>
    <dgm:cxn modelId="{08F2E420-6F62-46D0-B666-A29C2075C527}" type="presOf" srcId="{0355D93D-150D-4773-93D6-4BD41D51A9A2}" destId="{A6F2F129-565E-4082-A4CA-39DA3DE2A628}" srcOrd="0" destOrd="0" presId="urn:microsoft.com/office/officeart/2008/layout/LinedList"/>
    <dgm:cxn modelId="{111314F3-92DB-4100-915F-069E6CC26098}" type="presParOf" srcId="{5BD406AC-2DE8-4D3B-A870-046337FCBF79}" destId="{DC13E655-9583-4F23-AAC4-A06E41AD53D6}" srcOrd="0" destOrd="0" presId="urn:microsoft.com/office/officeart/2008/layout/LinedList"/>
    <dgm:cxn modelId="{FA6373DA-F76F-4A75-B6D8-31BEF5A0EB3A}" type="presParOf" srcId="{5BD406AC-2DE8-4D3B-A870-046337FCBF79}" destId="{5DE4CA9C-8E8D-4012-AE70-547F630B85C4}" srcOrd="1" destOrd="0" presId="urn:microsoft.com/office/officeart/2008/layout/LinedList"/>
    <dgm:cxn modelId="{0679A269-7FB5-4AEF-8438-302048F534E2}" type="presParOf" srcId="{5DE4CA9C-8E8D-4012-AE70-547F630B85C4}" destId="{729A39C0-6FC6-4547-BAC4-1DEB1B66B67E}" srcOrd="0" destOrd="0" presId="urn:microsoft.com/office/officeart/2008/layout/LinedList"/>
    <dgm:cxn modelId="{F38732DE-276E-4257-A866-2F8FA1D8AF20}" type="presParOf" srcId="{5DE4CA9C-8E8D-4012-AE70-547F630B85C4}" destId="{D035F542-7D80-4F42-9E3C-7D00357904E3}" srcOrd="1" destOrd="0" presId="urn:microsoft.com/office/officeart/2008/layout/LinedList"/>
    <dgm:cxn modelId="{5CF9C7DD-2F43-4537-AEAA-1D58DF81AE79}" type="presParOf" srcId="{5BD406AC-2DE8-4D3B-A870-046337FCBF79}" destId="{AFDB7CDA-38F1-4732-AEA4-67A3E5E33FFA}" srcOrd="2" destOrd="0" presId="urn:microsoft.com/office/officeart/2008/layout/LinedList"/>
    <dgm:cxn modelId="{D8F8AA7A-5C26-468C-A05D-C45420257752}" type="presParOf" srcId="{5BD406AC-2DE8-4D3B-A870-046337FCBF79}" destId="{56D94F57-E4FB-4788-B9E5-124BB4AB1549}" srcOrd="3" destOrd="0" presId="urn:microsoft.com/office/officeart/2008/layout/LinedList"/>
    <dgm:cxn modelId="{49C5283E-F6EA-45F6-A760-676E7DAEB598}" type="presParOf" srcId="{56D94F57-E4FB-4788-B9E5-124BB4AB1549}" destId="{A6F2F129-565E-4082-A4CA-39DA3DE2A628}" srcOrd="0" destOrd="0" presId="urn:microsoft.com/office/officeart/2008/layout/LinedList"/>
    <dgm:cxn modelId="{1686CB70-9A4B-48B2-A79B-AE22B9517BE5}" type="presParOf" srcId="{56D94F57-E4FB-4788-B9E5-124BB4AB1549}" destId="{38B4BFC0-6B36-4888-94A1-575AD14756C8}"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3866D0-F267-438C-BDCA-25720E78973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7C36861-74E4-4456-9384-E3033C49EC61}">
      <dgm:prSet custT="1"/>
      <dgm:spPr/>
      <dgm:t>
        <a:bodyPr/>
        <a:lstStyle/>
        <a:p>
          <a:r>
            <a:rPr lang="en-US" sz="1800" dirty="0" smtClean="0"/>
            <a:t>It is the process through which people are taught to be proficient members of a society. It describes the ways that people come to understand societal norms and expectations, to accept society’s beliefs, and to be aware of societal values. </a:t>
          </a:r>
          <a:endParaRPr lang="en-US" sz="1800" dirty="0"/>
        </a:p>
      </dgm:t>
    </dgm:pt>
    <dgm:pt modelId="{736BE17A-6B0F-4CE4-9956-75C63E739E21}" type="parTrans" cxnId="{462F1138-D1CF-4C3A-9359-A6F339918E06}">
      <dgm:prSet/>
      <dgm:spPr/>
      <dgm:t>
        <a:bodyPr/>
        <a:lstStyle/>
        <a:p>
          <a:endParaRPr lang="en-US"/>
        </a:p>
      </dgm:t>
    </dgm:pt>
    <dgm:pt modelId="{068DB062-718D-48F4-A694-47BD734F740F}" type="sibTrans" cxnId="{462F1138-D1CF-4C3A-9359-A6F339918E06}">
      <dgm:prSet/>
      <dgm:spPr/>
      <dgm:t>
        <a:bodyPr/>
        <a:lstStyle/>
        <a:p>
          <a:endParaRPr lang="en-US"/>
        </a:p>
      </dgm:t>
    </dgm:pt>
    <dgm:pt modelId="{2450B1AA-E8A6-4205-AFAF-90F94E623D0E}" type="pres">
      <dgm:prSet presAssocID="{733866D0-F267-438C-BDCA-25720E789732}" presName="vert0" presStyleCnt="0">
        <dgm:presLayoutVars>
          <dgm:dir/>
          <dgm:animOne val="branch"/>
          <dgm:animLvl val="lvl"/>
        </dgm:presLayoutVars>
      </dgm:prSet>
      <dgm:spPr/>
      <dgm:t>
        <a:bodyPr/>
        <a:lstStyle/>
        <a:p>
          <a:endParaRPr lang="en-US"/>
        </a:p>
      </dgm:t>
    </dgm:pt>
    <dgm:pt modelId="{3AD4055F-9C7E-40C2-81B1-C81D049A50A3}" type="pres">
      <dgm:prSet presAssocID="{07C36861-74E4-4456-9384-E3033C49EC61}" presName="thickLine" presStyleLbl="alignNode1" presStyleIdx="0" presStyleCnt="1"/>
      <dgm:spPr/>
    </dgm:pt>
    <dgm:pt modelId="{30A9FC47-D8EA-4A4F-82D2-5A0F438D06DA}" type="pres">
      <dgm:prSet presAssocID="{07C36861-74E4-4456-9384-E3033C49EC61}" presName="horz1" presStyleCnt="0"/>
      <dgm:spPr/>
    </dgm:pt>
    <dgm:pt modelId="{87CA1DF1-4FA8-4B0D-A36B-5453CBE982C8}" type="pres">
      <dgm:prSet presAssocID="{07C36861-74E4-4456-9384-E3033C49EC61}" presName="tx1" presStyleLbl="revTx" presStyleIdx="0" presStyleCnt="1"/>
      <dgm:spPr/>
      <dgm:t>
        <a:bodyPr/>
        <a:lstStyle/>
        <a:p>
          <a:endParaRPr lang="en-US"/>
        </a:p>
      </dgm:t>
    </dgm:pt>
    <dgm:pt modelId="{659F5858-E463-4CD4-8191-732E828E301F}" type="pres">
      <dgm:prSet presAssocID="{07C36861-74E4-4456-9384-E3033C49EC61}" presName="vert1" presStyleCnt="0"/>
      <dgm:spPr/>
    </dgm:pt>
  </dgm:ptLst>
  <dgm:cxnLst>
    <dgm:cxn modelId="{462F1138-D1CF-4C3A-9359-A6F339918E06}" srcId="{733866D0-F267-438C-BDCA-25720E789732}" destId="{07C36861-74E4-4456-9384-E3033C49EC61}" srcOrd="0" destOrd="0" parTransId="{736BE17A-6B0F-4CE4-9956-75C63E739E21}" sibTransId="{068DB062-718D-48F4-A694-47BD734F740F}"/>
    <dgm:cxn modelId="{9F7EA7E0-9A77-45C4-9511-54AFDC6B1252}" type="presOf" srcId="{07C36861-74E4-4456-9384-E3033C49EC61}" destId="{87CA1DF1-4FA8-4B0D-A36B-5453CBE982C8}" srcOrd="0" destOrd="0" presId="urn:microsoft.com/office/officeart/2008/layout/LinedList"/>
    <dgm:cxn modelId="{618DE335-B87E-4236-963E-BA914EE751D5}" type="presOf" srcId="{733866D0-F267-438C-BDCA-25720E789732}" destId="{2450B1AA-E8A6-4205-AFAF-90F94E623D0E}" srcOrd="0" destOrd="0" presId="urn:microsoft.com/office/officeart/2008/layout/LinedList"/>
    <dgm:cxn modelId="{869D6B54-7BE4-42A5-8E3A-77A7AB6EDDDC}" type="presParOf" srcId="{2450B1AA-E8A6-4205-AFAF-90F94E623D0E}" destId="{3AD4055F-9C7E-40C2-81B1-C81D049A50A3}" srcOrd="0" destOrd="0" presId="urn:microsoft.com/office/officeart/2008/layout/LinedList"/>
    <dgm:cxn modelId="{EB2E420C-7B16-4F6F-8DF3-6F3EEAACFE40}" type="presParOf" srcId="{2450B1AA-E8A6-4205-AFAF-90F94E623D0E}" destId="{30A9FC47-D8EA-4A4F-82D2-5A0F438D06DA}" srcOrd="1" destOrd="0" presId="urn:microsoft.com/office/officeart/2008/layout/LinedList"/>
    <dgm:cxn modelId="{64F54B1B-595C-44CB-A90E-86E0FBDA0406}" type="presParOf" srcId="{30A9FC47-D8EA-4A4F-82D2-5A0F438D06DA}" destId="{87CA1DF1-4FA8-4B0D-A36B-5453CBE982C8}" srcOrd="0" destOrd="0" presId="urn:microsoft.com/office/officeart/2008/layout/LinedList"/>
    <dgm:cxn modelId="{24A02294-AB65-434A-8537-EE00AD7AA422}" type="presParOf" srcId="{30A9FC47-D8EA-4A4F-82D2-5A0F438D06DA}" destId="{659F5858-E463-4CD4-8191-732E828E301F}"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C152152-88F6-41AC-94E0-D52A7F8E3C74}"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E9A96BAE-1AA6-43A3-805C-E14468BF3DF4}">
      <dgm:prSet phldrT="[Text]" custT="1"/>
      <dgm:spPr/>
      <dgm:t>
        <a:bodyPr/>
        <a:lstStyle/>
        <a:p>
          <a:pPr algn="just"/>
          <a:r>
            <a:rPr lang="en-US" sz="1800" dirty="0" smtClean="0"/>
            <a:t>A peer group is made up of </a:t>
          </a:r>
          <a:r>
            <a:rPr lang="en-US" sz="1800" b="1" dirty="0" smtClean="0"/>
            <a:t>people who are similar in age and social status and who share interests.</a:t>
          </a:r>
          <a:endParaRPr lang="en-US" sz="1800" b="1" dirty="0"/>
        </a:p>
      </dgm:t>
    </dgm:pt>
    <dgm:pt modelId="{8F377795-6EF8-48FF-8901-CFDD2179D9C5}" type="parTrans" cxnId="{A7595332-9AE2-4A1C-AD77-7DA17307C4F7}">
      <dgm:prSet/>
      <dgm:spPr/>
      <dgm:t>
        <a:bodyPr/>
        <a:lstStyle/>
        <a:p>
          <a:endParaRPr lang="en-US"/>
        </a:p>
      </dgm:t>
    </dgm:pt>
    <dgm:pt modelId="{1D5B778E-1BF8-417C-88F7-A19C25266F23}" type="sibTrans" cxnId="{A7595332-9AE2-4A1C-AD77-7DA17307C4F7}">
      <dgm:prSet/>
      <dgm:spPr/>
      <dgm:t>
        <a:bodyPr/>
        <a:lstStyle/>
        <a:p>
          <a:endParaRPr lang="en-US"/>
        </a:p>
      </dgm:t>
    </dgm:pt>
    <dgm:pt modelId="{D32EE78A-3FE5-4097-8FE6-7C41905D3750}" type="pres">
      <dgm:prSet presAssocID="{7C152152-88F6-41AC-94E0-D52A7F8E3C74}" presName="vert0" presStyleCnt="0">
        <dgm:presLayoutVars>
          <dgm:dir/>
          <dgm:animOne val="branch"/>
          <dgm:animLvl val="lvl"/>
        </dgm:presLayoutVars>
      </dgm:prSet>
      <dgm:spPr/>
      <dgm:t>
        <a:bodyPr/>
        <a:lstStyle/>
        <a:p>
          <a:endParaRPr lang="en-US"/>
        </a:p>
      </dgm:t>
    </dgm:pt>
    <dgm:pt modelId="{86FB9863-565E-4195-AC06-71739F878440}" type="pres">
      <dgm:prSet presAssocID="{E9A96BAE-1AA6-43A3-805C-E14468BF3DF4}" presName="thickLine" presStyleLbl="alignNode1" presStyleIdx="0" presStyleCnt="1"/>
      <dgm:spPr/>
    </dgm:pt>
    <dgm:pt modelId="{9262AAD4-78B7-44D9-9AC5-4A51B9495270}" type="pres">
      <dgm:prSet presAssocID="{E9A96BAE-1AA6-43A3-805C-E14468BF3DF4}" presName="horz1" presStyleCnt="0"/>
      <dgm:spPr/>
    </dgm:pt>
    <dgm:pt modelId="{6E6AC6B6-77BB-473C-BDA5-579D39A4C4F9}" type="pres">
      <dgm:prSet presAssocID="{E9A96BAE-1AA6-43A3-805C-E14468BF3DF4}" presName="tx1" presStyleLbl="revTx" presStyleIdx="0" presStyleCnt="1"/>
      <dgm:spPr/>
      <dgm:t>
        <a:bodyPr/>
        <a:lstStyle/>
        <a:p>
          <a:endParaRPr lang="en-US"/>
        </a:p>
      </dgm:t>
    </dgm:pt>
    <dgm:pt modelId="{3D928833-BB67-4B06-8265-0B49BACCCCFC}" type="pres">
      <dgm:prSet presAssocID="{E9A96BAE-1AA6-43A3-805C-E14468BF3DF4}" presName="vert1" presStyleCnt="0"/>
      <dgm:spPr/>
    </dgm:pt>
  </dgm:ptLst>
  <dgm:cxnLst>
    <dgm:cxn modelId="{F09AA29A-5AC1-4559-BCFE-600C4EA88767}" type="presOf" srcId="{7C152152-88F6-41AC-94E0-D52A7F8E3C74}" destId="{D32EE78A-3FE5-4097-8FE6-7C41905D3750}" srcOrd="0" destOrd="0" presId="urn:microsoft.com/office/officeart/2008/layout/LinedList"/>
    <dgm:cxn modelId="{A7595332-9AE2-4A1C-AD77-7DA17307C4F7}" srcId="{7C152152-88F6-41AC-94E0-D52A7F8E3C74}" destId="{E9A96BAE-1AA6-43A3-805C-E14468BF3DF4}" srcOrd="0" destOrd="0" parTransId="{8F377795-6EF8-48FF-8901-CFDD2179D9C5}" sibTransId="{1D5B778E-1BF8-417C-88F7-A19C25266F23}"/>
    <dgm:cxn modelId="{79D4D10B-274E-4AF7-A963-7A28911BAC83}" type="presOf" srcId="{E9A96BAE-1AA6-43A3-805C-E14468BF3DF4}" destId="{6E6AC6B6-77BB-473C-BDA5-579D39A4C4F9}" srcOrd="0" destOrd="0" presId="urn:microsoft.com/office/officeart/2008/layout/LinedList"/>
    <dgm:cxn modelId="{E8053CBD-77D0-4622-8009-F90D236E45B1}" type="presParOf" srcId="{D32EE78A-3FE5-4097-8FE6-7C41905D3750}" destId="{86FB9863-565E-4195-AC06-71739F878440}" srcOrd="0" destOrd="0" presId="urn:microsoft.com/office/officeart/2008/layout/LinedList"/>
    <dgm:cxn modelId="{56CF2424-AB6F-4866-9019-EE18C2A9B238}" type="presParOf" srcId="{D32EE78A-3FE5-4097-8FE6-7C41905D3750}" destId="{9262AAD4-78B7-44D9-9AC5-4A51B9495270}" srcOrd="1" destOrd="0" presId="urn:microsoft.com/office/officeart/2008/layout/LinedList"/>
    <dgm:cxn modelId="{1A81B4E1-85A8-4D95-9BAA-85FAD2C9046A}" type="presParOf" srcId="{9262AAD4-78B7-44D9-9AC5-4A51B9495270}" destId="{6E6AC6B6-77BB-473C-BDA5-579D39A4C4F9}" srcOrd="0" destOrd="0" presId="urn:microsoft.com/office/officeart/2008/layout/LinedList"/>
    <dgm:cxn modelId="{50CBEFD1-7745-400E-BA45-122ACBA12543}" type="presParOf" srcId="{9262AAD4-78B7-44D9-9AC5-4A51B9495270}" destId="{3D928833-BB67-4B06-8265-0B49BACCCCFC}"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94AFA21-1EC5-4A0A-B24A-8DB35E2BECB5}"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727A802B-A20F-4834-8444-A2C6FA02C648}">
      <dgm:prSet custT="1"/>
      <dgm:spPr/>
      <dgm:t>
        <a:bodyPr/>
        <a:lstStyle/>
        <a:p>
          <a:pPr algn="just"/>
          <a:r>
            <a:rPr lang="en-US" sz="1800" dirty="0" smtClean="0"/>
            <a:t>Mass media </a:t>
          </a:r>
          <a:r>
            <a:rPr lang="en-US" sz="1800" b="1" dirty="0" smtClean="0"/>
            <a:t>can be a positive or negative agent of socialization.</a:t>
          </a:r>
          <a:endParaRPr lang="en-US" sz="1800" b="1" dirty="0"/>
        </a:p>
      </dgm:t>
    </dgm:pt>
    <dgm:pt modelId="{CEDF7BDD-9AA7-44CF-8C47-61C0B4FC98D7}" type="parTrans" cxnId="{47D8FF74-64E1-4613-8048-BB233CEB754F}">
      <dgm:prSet/>
      <dgm:spPr/>
      <dgm:t>
        <a:bodyPr/>
        <a:lstStyle/>
        <a:p>
          <a:endParaRPr lang="en-US" sz="2000"/>
        </a:p>
      </dgm:t>
    </dgm:pt>
    <dgm:pt modelId="{3ED4E289-2608-4F6D-BB6C-CD6AC865C7CD}" type="sibTrans" cxnId="{47D8FF74-64E1-4613-8048-BB233CEB754F}">
      <dgm:prSet/>
      <dgm:spPr/>
      <dgm:t>
        <a:bodyPr/>
        <a:lstStyle/>
        <a:p>
          <a:endParaRPr lang="en-US" sz="2000"/>
        </a:p>
      </dgm:t>
    </dgm:pt>
    <dgm:pt modelId="{3B097347-8FCD-4ECB-B8CC-1843EFEB066D}">
      <dgm:prSet custT="1"/>
      <dgm:spPr/>
      <dgm:t>
        <a:bodyPr/>
        <a:lstStyle/>
        <a:p>
          <a:pPr algn="just"/>
          <a:r>
            <a:rPr lang="en-US" sz="1800" b="1" dirty="0" smtClean="0"/>
            <a:t>Television, movies, and cartoons: </a:t>
          </a:r>
          <a:r>
            <a:rPr lang="en-US" sz="1800" dirty="0" smtClean="0"/>
            <a:t>Reflecting women’s changing position in society, cartoons now feature more dominant, aggressive female. E.g., the </a:t>
          </a:r>
          <a:r>
            <a:rPr lang="en-US" sz="1800" dirty="0" err="1" smtClean="0"/>
            <a:t>Powerpuff</a:t>
          </a:r>
          <a:r>
            <a:rPr lang="en-US" sz="1800" dirty="0" smtClean="0"/>
            <a:t> Girls</a:t>
          </a:r>
          <a:endParaRPr lang="en-US" sz="1800" dirty="0"/>
        </a:p>
      </dgm:t>
    </dgm:pt>
    <dgm:pt modelId="{81E2C14B-41BC-4F8A-91F0-3CF19056892A}" type="parTrans" cxnId="{4F424366-6291-4A7D-BEDB-01745C028907}">
      <dgm:prSet/>
      <dgm:spPr/>
      <dgm:t>
        <a:bodyPr/>
        <a:lstStyle/>
        <a:p>
          <a:endParaRPr lang="en-US" sz="2000"/>
        </a:p>
      </dgm:t>
    </dgm:pt>
    <dgm:pt modelId="{BDA8B1D7-CB7A-459B-8B81-498186178FBE}" type="sibTrans" cxnId="{4F424366-6291-4A7D-BEDB-01745C028907}">
      <dgm:prSet/>
      <dgm:spPr/>
      <dgm:t>
        <a:bodyPr/>
        <a:lstStyle/>
        <a:p>
          <a:endParaRPr lang="en-US" sz="2000"/>
        </a:p>
      </dgm:t>
    </dgm:pt>
    <dgm:pt modelId="{CA8C72D0-FA43-43DA-A973-22D35703FAAB}">
      <dgm:prSet custT="1"/>
      <dgm:spPr/>
      <dgm:t>
        <a:bodyPr/>
        <a:lstStyle/>
        <a:p>
          <a:pPr algn="just"/>
          <a:r>
            <a:rPr lang="en-US" sz="1800" dirty="0" smtClean="0"/>
            <a:t>A key part of gender is body image, and the mass media are effective in teaching us what we “should” look like. One’s personal appearance may be influenced.</a:t>
          </a:r>
          <a:endParaRPr lang="en-US" sz="1800" dirty="0"/>
        </a:p>
      </dgm:t>
    </dgm:pt>
    <dgm:pt modelId="{CF15F6C2-455B-4634-8A98-6400E1DE3AEF}" type="parTrans" cxnId="{F35B6DEF-6890-48B0-8EE0-26A76744055A}">
      <dgm:prSet/>
      <dgm:spPr/>
      <dgm:t>
        <a:bodyPr/>
        <a:lstStyle/>
        <a:p>
          <a:endParaRPr lang="en-US" sz="2000"/>
        </a:p>
      </dgm:t>
    </dgm:pt>
    <dgm:pt modelId="{9DE6FC2C-BF22-44F4-A8A8-21ED212A5532}" type="sibTrans" cxnId="{F35B6DEF-6890-48B0-8EE0-26A76744055A}">
      <dgm:prSet/>
      <dgm:spPr/>
      <dgm:t>
        <a:bodyPr/>
        <a:lstStyle/>
        <a:p>
          <a:endParaRPr lang="en-US" sz="2000"/>
        </a:p>
      </dgm:t>
    </dgm:pt>
    <dgm:pt modelId="{EC8B07DD-C528-42FC-9E4D-0B152AE70E49}">
      <dgm:prSet custT="1"/>
      <dgm:spPr/>
      <dgm:t>
        <a:bodyPr/>
        <a:lstStyle/>
        <a:p>
          <a:pPr algn="just"/>
          <a:r>
            <a:rPr lang="en-US" sz="1800" dirty="0" smtClean="0"/>
            <a:t>Can be an agent to discover new cultures.</a:t>
          </a:r>
        </a:p>
      </dgm:t>
    </dgm:pt>
    <dgm:pt modelId="{9F923626-BD0B-422E-89BE-F02B3B824276}" type="parTrans" cxnId="{9DA08140-FDAE-46FC-BD99-159AB2DF3637}">
      <dgm:prSet/>
      <dgm:spPr/>
      <dgm:t>
        <a:bodyPr/>
        <a:lstStyle/>
        <a:p>
          <a:endParaRPr lang="en-US" sz="2000"/>
        </a:p>
      </dgm:t>
    </dgm:pt>
    <dgm:pt modelId="{8C92B0F3-9924-461F-A423-76B75233F55F}" type="sibTrans" cxnId="{9DA08140-FDAE-46FC-BD99-159AB2DF3637}">
      <dgm:prSet/>
      <dgm:spPr/>
      <dgm:t>
        <a:bodyPr/>
        <a:lstStyle/>
        <a:p>
          <a:endParaRPr lang="en-US" sz="2000"/>
        </a:p>
      </dgm:t>
    </dgm:pt>
    <dgm:pt modelId="{734A5CF0-1FD1-4195-B328-EA82689D4536}" type="pres">
      <dgm:prSet presAssocID="{794AFA21-1EC5-4A0A-B24A-8DB35E2BECB5}" presName="vert0" presStyleCnt="0">
        <dgm:presLayoutVars>
          <dgm:dir/>
          <dgm:animOne val="branch"/>
          <dgm:animLvl val="lvl"/>
        </dgm:presLayoutVars>
      </dgm:prSet>
      <dgm:spPr/>
      <dgm:t>
        <a:bodyPr/>
        <a:lstStyle/>
        <a:p>
          <a:endParaRPr lang="en-US"/>
        </a:p>
      </dgm:t>
    </dgm:pt>
    <dgm:pt modelId="{EC097AFF-6972-49F9-BFBF-AC73140FA7D7}" type="pres">
      <dgm:prSet presAssocID="{727A802B-A20F-4834-8444-A2C6FA02C648}" presName="thickLine" presStyleLbl="alignNode1" presStyleIdx="0" presStyleCnt="4"/>
      <dgm:spPr/>
    </dgm:pt>
    <dgm:pt modelId="{4057509F-AF82-4FFB-820C-F126ED13E397}" type="pres">
      <dgm:prSet presAssocID="{727A802B-A20F-4834-8444-A2C6FA02C648}" presName="horz1" presStyleCnt="0"/>
      <dgm:spPr/>
    </dgm:pt>
    <dgm:pt modelId="{7BB66A3C-DC9B-4F53-BD44-A974D90D392F}" type="pres">
      <dgm:prSet presAssocID="{727A802B-A20F-4834-8444-A2C6FA02C648}" presName="tx1" presStyleLbl="revTx" presStyleIdx="0" presStyleCnt="4"/>
      <dgm:spPr/>
      <dgm:t>
        <a:bodyPr/>
        <a:lstStyle/>
        <a:p>
          <a:endParaRPr lang="en-US"/>
        </a:p>
      </dgm:t>
    </dgm:pt>
    <dgm:pt modelId="{405C12A6-B92C-4DD3-A9B7-31D2FBBE1D65}" type="pres">
      <dgm:prSet presAssocID="{727A802B-A20F-4834-8444-A2C6FA02C648}" presName="vert1" presStyleCnt="0"/>
      <dgm:spPr/>
    </dgm:pt>
    <dgm:pt modelId="{78048570-CA72-4319-80F8-D4FD2C16BD10}" type="pres">
      <dgm:prSet presAssocID="{3B097347-8FCD-4ECB-B8CC-1843EFEB066D}" presName="thickLine" presStyleLbl="alignNode1" presStyleIdx="1" presStyleCnt="4"/>
      <dgm:spPr/>
    </dgm:pt>
    <dgm:pt modelId="{28223EE8-43D0-419F-883B-1FE4EFA8EA5C}" type="pres">
      <dgm:prSet presAssocID="{3B097347-8FCD-4ECB-B8CC-1843EFEB066D}" presName="horz1" presStyleCnt="0"/>
      <dgm:spPr/>
    </dgm:pt>
    <dgm:pt modelId="{BA9CFD91-1232-4A15-A998-7A1CC754DD2A}" type="pres">
      <dgm:prSet presAssocID="{3B097347-8FCD-4ECB-B8CC-1843EFEB066D}" presName="tx1" presStyleLbl="revTx" presStyleIdx="1" presStyleCnt="4" custScaleY="137872"/>
      <dgm:spPr/>
      <dgm:t>
        <a:bodyPr/>
        <a:lstStyle/>
        <a:p>
          <a:endParaRPr lang="en-US"/>
        </a:p>
      </dgm:t>
    </dgm:pt>
    <dgm:pt modelId="{82B32087-542F-45F3-987F-F9F8214F30FD}" type="pres">
      <dgm:prSet presAssocID="{3B097347-8FCD-4ECB-B8CC-1843EFEB066D}" presName="vert1" presStyleCnt="0"/>
      <dgm:spPr/>
    </dgm:pt>
    <dgm:pt modelId="{AD629E70-354A-4C4B-8682-F40E0123EC0C}" type="pres">
      <dgm:prSet presAssocID="{CA8C72D0-FA43-43DA-A973-22D35703FAAB}" presName="thickLine" presStyleLbl="alignNode1" presStyleIdx="2" presStyleCnt="4"/>
      <dgm:spPr/>
    </dgm:pt>
    <dgm:pt modelId="{109CF6CF-67FC-470E-9D3C-5AB0A82C8824}" type="pres">
      <dgm:prSet presAssocID="{CA8C72D0-FA43-43DA-A973-22D35703FAAB}" presName="horz1" presStyleCnt="0"/>
      <dgm:spPr/>
    </dgm:pt>
    <dgm:pt modelId="{EE53BCBC-BF51-45FA-8E2D-FF5521FFCF35}" type="pres">
      <dgm:prSet presAssocID="{CA8C72D0-FA43-43DA-A973-22D35703FAAB}" presName="tx1" presStyleLbl="revTx" presStyleIdx="2" presStyleCnt="4" custScaleY="132677"/>
      <dgm:spPr/>
      <dgm:t>
        <a:bodyPr/>
        <a:lstStyle/>
        <a:p>
          <a:endParaRPr lang="en-US"/>
        </a:p>
      </dgm:t>
    </dgm:pt>
    <dgm:pt modelId="{6485B535-CF24-43C8-88F7-90AD6F706CA7}" type="pres">
      <dgm:prSet presAssocID="{CA8C72D0-FA43-43DA-A973-22D35703FAAB}" presName="vert1" presStyleCnt="0"/>
      <dgm:spPr/>
    </dgm:pt>
    <dgm:pt modelId="{C40A8D32-1922-46E6-8725-4C7908977EC4}" type="pres">
      <dgm:prSet presAssocID="{EC8B07DD-C528-42FC-9E4D-0B152AE70E49}" presName="thickLine" presStyleLbl="alignNode1" presStyleIdx="3" presStyleCnt="4"/>
      <dgm:spPr/>
    </dgm:pt>
    <dgm:pt modelId="{FE36FFF9-4ABA-4319-9EE1-A2C1DA24B80A}" type="pres">
      <dgm:prSet presAssocID="{EC8B07DD-C528-42FC-9E4D-0B152AE70E49}" presName="horz1" presStyleCnt="0"/>
      <dgm:spPr/>
    </dgm:pt>
    <dgm:pt modelId="{4A19FACC-A3D6-418A-BFBA-F294E333986A}" type="pres">
      <dgm:prSet presAssocID="{EC8B07DD-C528-42FC-9E4D-0B152AE70E49}" presName="tx1" presStyleLbl="revTx" presStyleIdx="3" presStyleCnt="4"/>
      <dgm:spPr/>
      <dgm:t>
        <a:bodyPr/>
        <a:lstStyle/>
        <a:p>
          <a:endParaRPr lang="en-US"/>
        </a:p>
      </dgm:t>
    </dgm:pt>
    <dgm:pt modelId="{A5BF02E9-A5A7-45AD-9147-0CB5241DD4F8}" type="pres">
      <dgm:prSet presAssocID="{EC8B07DD-C528-42FC-9E4D-0B152AE70E49}" presName="vert1" presStyleCnt="0"/>
      <dgm:spPr/>
    </dgm:pt>
  </dgm:ptLst>
  <dgm:cxnLst>
    <dgm:cxn modelId="{9DA08140-FDAE-46FC-BD99-159AB2DF3637}" srcId="{794AFA21-1EC5-4A0A-B24A-8DB35E2BECB5}" destId="{EC8B07DD-C528-42FC-9E4D-0B152AE70E49}" srcOrd="3" destOrd="0" parTransId="{9F923626-BD0B-422E-89BE-F02B3B824276}" sibTransId="{8C92B0F3-9924-461F-A423-76B75233F55F}"/>
    <dgm:cxn modelId="{7F9646DE-FDA1-49B8-9273-CF3E944C6480}" type="presOf" srcId="{794AFA21-1EC5-4A0A-B24A-8DB35E2BECB5}" destId="{734A5CF0-1FD1-4195-B328-EA82689D4536}" srcOrd="0" destOrd="0" presId="urn:microsoft.com/office/officeart/2008/layout/LinedList"/>
    <dgm:cxn modelId="{9A58A613-A3E1-4877-9F9C-154AAA9A818F}" type="presOf" srcId="{727A802B-A20F-4834-8444-A2C6FA02C648}" destId="{7BB66A3C-DC9B-4F53-BD44-A974D90D392F}" srcOrd="0" destOrd="0" presId="urn:microsoft.com/office/officeart/2008/layout/LinedList"/>
    <dgm:cxn modelId="{6A144FB3-7488-4356-8843-C511514E79A7}" type="presOf" srcId="{3B097347-8FCD-4ECB-B8CC-1843EFEB066D}" destId="{BA9CFD91-1232-4A15-A998-7A1CC754DD2A}" srcOrd="0" destOrd="0" presId="urn:microsoft.com/office/officeart/2008/layout/LinedList"/>
    <dgm:cxn modelId="{4F424366-6291-4A7D-BEDB-01745C028907}" srcId="{794AFA21-1EC5-4A0A-B24A-8DB35E2BECB5}" destId="{3B097347-8FCD-4ECB-B8CC-1843EFEB066D}" srcOrd="1" destOrd="0" parTransId="{81E2C14B-41BC-4F8A-91F0-3CF19056892A}" sibTransId="{BDA8B1D7-CB7A-459B-8B81-498186178FBE}"/>
    <dgm:cxn modelId="{47D8FF74-64E1-4613-8048-BB233CEB754F}" srcId="{794AFA21-1EC5-4A0A-B24A-8DB35E2BECB5}" destId="{727A802B-A20F-4834-8444-A2C6FA02C648}" srcOrd="0" destOrd="0" parTransId="{CEDF7BDD-9AA7-44CF-8C47-61C0B4FC98D7}" sibTransId="{3ED4E289-2608-4F6D-BB6C-CD6AC865C7CD}"/>
    <dgm:cxn modelId="{F35B6DEF-6890-48B0-8EE0-26A76744055A}" srcId="{794AFA21-1EC5-4A0A-B24A-8DB35E2BECB5}" destId="{CA8C72D0-FA43-43DA-A973-22D35703FAAB}" srcOrd="2" destOrd="0" parTransId="{CF15F6C2-455B-4634-8A98-6400E1DE3AEF}" sibTransId="{9DE6FC2C-BF22-44F4-A8A8-21ED212A5532}"/>
    <dgm:cxn modelId="{77DBC3CD-D2E7-4AA9-BAD7-40FE01D2CEE2}" type="presOf" srcId="{EC8B07DD-C528-42FC-9E4D-0B152AE70E49}" destId="{4A19FACC-A3D6-418A-BFBA-F294E333986A}" srcOrd="0" destOrd="0" presId="urn:microsoft.com/office/officeart/2008/layout/LinedList"/>
    <dgm:cxn modelId="{AE656216-ADC3-4144-B1B1-DD5A09FA7A80}" type="presOf" srcId="{CA8C72D0-FA43-43DA-A973-22D35703FAAB}" destId="{EE53BCBC-BF51-45FA-8E2D-FF5521FFCF35}" srcOrd="0" destOrd="0" presId="urn:microsoft.com/office/officeart/2008/layout/LinedList"/>
    <dgm:cxn modelId="{7D613127-8C32-4D1E-86BA-B17B200B3004}" type="presParOf" srcId="{734A5CF0-1FD1-4195-B328-EA82689D4536}" destId="{EC097AFF-6972-49F9-BFBF-AC73140FA7D7}" srcOrd="0" destOrd="0" presId="urn:microsoft.com/office/officeart/2008/layout/LinedList"/>
    <dgm:cxn modelId="{3927C35D-8B4C-48FA-A63D-90E7A31DAB8C}" type="presParOf" srcId="{734A5CF0-1FD1-4195-B328-EA82689D4536}" destId="{4057509F-AF82-4FFB-820C-F126ED13E397}" srcOrd="1" destOrd="0" presId="urn:microsoft.com/office/officeart/2008/layout/LinedList"/>
    <dgm:cxn modelId="{B6350376-A645-4FCB-8B58-2EFE32DD079B}" type="presParOf" srcId="{4057509F-AF82-4FFB-820C-F126ED13E397}" destId="{7BB66A3C-DC9B-4F53-BD44-A974D90D392F}" srcOrd="0" destOrd="0" presId="urn:microsoft.com/office/officeart/2008/layout/LinedList"/>
    <dgm:cxn modelId="{908FA406-C596-4314-A3C1-81F422DABFAB}" type="presParOf" srcId="{4057509F-AF82-4FFB-820C-F126ED13E397}" destId="{405C12A6-B92C-4DD3-A9B7-31D2FBBE1D65}" srcOrd="1" destOrd="0" presId="urn:microsoft.com/office/officeart/2008/layout/LinedList"/>
    <dgm:cxn modelId="{73D6868E-D82F-4F51-B1DC-BA2B05E37CD3}" type="presParOf" srcId="{734A5CF0-1FD1-4195-B328-EA82689D4536}" destId="{78048570-CA72-4319-80F8-D4FD2C16BD10}" srcOrd="2" destOrd="0" presId="urn:microsoft.com/office/officeart/2008/layout/LinedList"/>
    <dgm:cxn modelId="{744A4B32-C7C5-4EED-A8D9-3933CDF55FC9}" type="presParOf" srcId="{734A5CF0-1FD1-4195-B328-EA82689D4536}" destId="{28223EE8-43D0-419F-883B-1FE4EFA8EA5C}" srcOrd="3" destOrd="0" presId="urn:microsoft.com/office/officeart/2008/layout/LinedList"/>
    <dgm:cxn modelId="{5F8B1186-131B-4ADA-99DD-9ADE42ED32FD}" type="presParOf" srcId="{28223EE8-43D0-419F-883B-1FE4EFA8EA5C}" destId="{BA9CFD91-1232-4A15-A998-7A1CC754DD2A}" srcOrd="0" destOrd="0" presId="urn:microsoft.com/office/officeart/2008/layout/LinedList"/>
    <dgm:cxn modelId="{B42F5C16-0A25-4367-977A-3473B3956315}" type="presParOf" srcId="{28223EE8-43D0-419F-883B-1FE4EFA8EA5C}" destId="{82B32087-542F-45F3-987F-F9F8214F30FD}" srcOrd="1" destOrd="0" presId="urn:microsoft.com/office/officeart/2008/layout/LinedList"/>
    <dgm:cxn modelId="{F4F1E64D-43EF-464F-96C2-F5D666FC50A7}" type="presParOf" srcId="{734A5CF0-1FD1-4195-B328-EA82689D4536}" destId="{AD629E70-354A-4C4B-8682-F40E0123EC0C}" srcOrd="4" destOrd="0" presId="urn:microsoft.com/office/officeart/2008/layout/LinedList"/>
    <dgm:cxn modelId="{C3BF42C9-0714-4173-9E5F-E5EE253220C0}" type="presParOf" srcId="{734A5CF0-1FD1-4195-B328-EA82689D4536}" destId="{109CF6CF-67FC-470E-9D3C-5AB0A82C8824}" srcOrd="5" destOrd="0" presId="urn:microsoft.com/office/officeart/2008/layout/LinedList"/>
    <dgm:cxn modelId="{53C185C1-95A8-470F-BA37-FF00BCD16914}" type="presParOf" srcId="{109CF6CF-67FC-470E-9D3C-5AB0A82C8824}" destId="{EE53BCBC-BF51-45FA-8E2D-FF5521FFCF35}" srcOrd="0" destOrd="0" presId="urn:microsoft.com/office/officeart/2008/layout/LinedList"/>
    <dgm:cxn modelId="{4304B280-727A-4A89-859C-DDD97D201B1B}" type="presParOf" srcId="{109CF6CF-67FC-470E-9D3C-5AB0A82C8824}" destId="{6485B535-CF24-43C8-88F7-90AD6F706CA7}" srcOrd="1" destOrd="0" presId="urn:microsoft.com/office/officeart/2008/layout/LinedList"/>
    <dgm:cxn modelId="{68403C1D-C4AA-4EAC-B2F9-7836FBA639AC}" type="presParOf" srcId="{734A5CF0-1FD1-4195-B328-EA82689D4536}" destId="{C40A8D32-1922-46E6-8725-4C7908977EC4}" srcOrd="6" destOrd="0" presId="urn:microsoft.com/office/officeart/2008/layout/LinedList"/>
    <dgm:cxn modelId="{3F435990-3112-4CD8-812B-82E98650268C}" type="presParOf" srcId="{734A5CF0-1FD1-4195-B328-EA82689D4536}" destId="{FE36FFF9-4ABA-4319-9EE1-A2C1DA24B80A}" srcOrd="7" destOrd="0" presId="urn:microsoft.com/office/officeart/2008/layout/LinedList"/>
    <dgm:cxn modelId="{08E75C34-8DBA-4E0E-AC5F-01B417F7EA1E}" type="presParOf" srcId="{FE36FFF9-4ABA-4319-9EE1-A2C1DA24B80A}" destId="{4A19FACC-A3D6-418A-BFBA-F294E333986A}" srcOrd="0" destOrd="0" presId="urn:microsoft.com/office/officeart/2008/layout/LinedList"/>
    <dgm:cxn modelId="{92D92216-0AA5-4BB9-99E0-813996EE4C6A}" type="presParOf" srcId="{FE36FFF9-4ABA-4319-9EE1-A2C1DA24B80A}" destId="{A5BF02E9-A5A7-45AD-9147-0CB5241DD4F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2EB5D87-77C0-44C9-9453-633090FF1BB0}"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8EFD3D9A-EEFF-4937-821C-02CBD77DD0A0}">
      <dgm:prSet phldrT="[Text]" custT="1"/>
      <dgm:spPr/>
      <dgm:t>
        <a:bodyPr/>
        <a:lstStyle/>
        <a:p>
          <a:pPr algn="just"/>
          <a:r>
            <a:rPr lang="en-US" sz="1800" dirty="0" smtClean="0"/>
            <a:t>Refers to the </a:t>
          </a:r>
          <a:r>
            <a:rPr lang="en-US" sz="1800" b="1" dirty="0" smtClean="0"/>
            <a:t>distribution of impersonal information </a:t>
          </a:r>
          <a:r>
            <a:rPr lang="en-US" sz="1800" dirty="0" smtClean="0"/>
            <a:t>via television, newspapers, radio, and the internet that are directed to mass audiences.</a:t>
          </a:r>
          <a:endParaRPr lang="en-US" sz="1800" dirty="0"/>
        </a:p>
      </dgm:t>
    </dgm:pt>
    <dgm:pt modelId="{F166730C-9A9F-4A50-BA91-8011224BEE9E}" type="parTrans" cxnId="{F5EE1629-644F-44BB-9009-645F12531731}">
      <dgm:prSet/>
      <dgm:spPr/>
      <dgm:t>
        <a:bodyPr/>
        <a:lstStyle/>
        <a:p>
          <a:endParaRPr lang="en-US" sz="2000"/>
        </a:p>
      </dgm:t>
    </dgm:pt>
    <dgm:pt modelId="{482A4B28-8BAF-4BB7-837E-4D4729AE770F}" type="sibTrans" cxnId="{F5EE1629-644F-44BB-9009-645F12531731}">
      <dgm:prSet/>
      <dgm:spPr/>
      <dgm:t>
        <a:bodyPr/>
        <a:lstStyle/>
        <a:p>
          <a:endParaRPr lang="en-US" sz="2000"/>
        </a:p>
      </dgm:t>
    </dgm:pt>
    <dgm:pt modelId="{67E5EF97-6FC1-4B8A-8874-F2B54BABADC0}" type="pres">
      <dgm:prSet presAssocID="{E2EB5D87-77C0-44C9-9453-633090FF1BB0}" presName="vert0" presStyleCnt="0">
        <dgm:presLayoutVars>
          <dgm:dir/>
          <dgm:animOne val="branch"/>
          <dgm:animLvl val="lvl"/>
        </dgm:presLayoutVars>
      </dgm:prSet>
      <dgm:spPr/>
      <dgm:t>
        <a:bodyPr/>
        <a:lstStyle/>
        <a:p>
          <a:endParaRPr lang="en-US"/>
        </a:p>
      </dgm:t>
    </dgm:pt>
    <dgm:pt modelId="{9C882C00-BC0D-47E0-A2F1-40DB229CA86C}" type="pres">
      <dgm:prSet presAssocID="{8EFD3D9A-EEFF-4937-821C-02CBD77DD0A0}" presName="thickLine" presStyleLbl="alignNode1" presStyleIdx="0" presStyleCnt="1"/>
      <dgm:spPr/>
    </dgm:pt>
    <dgm:pt modelId="{2DC9EE53-E483-41B7-905D-483769CBDAB8}" type="pres">
      <dgm:prSet presAssocID="{8EFD3D9A-EEFF-4937-821C-02CBD77DD0A0}" presName="horz1" presStyleCnt="0"/>
      <dgm:spPr/>
    </dgm:pt>
    <dgm:pt modelId="{046ED1E4-A720-4D1C-9B6A-FC4824907C88}" type="pres">
      <dgm:prSet presAssocID="{8EFD3D9A-EEFF-4937-821C-02CBD77DD0A0}" presName="tx1" presStyleLbl="revTx" presStyleIdx="0" presStyleCnt="1"/>
      <dgm:spPr/>
      <dgm:t>
        <a:bodyPr/>
        <a:lstStyle/>
        <a:p>
          <a:endParaRPr lang="en-US"/>
        </a:p>
      </dgm:t>
    </dgm:pt>
    <dgm:pt modelId="{30B4FCA0-FEB2-4BCA-AA53-4C66ECC43372}" type="pres">
      <dgm:prSet presAssocID="{8EFD3D9A-EEFF-4937-821C-02CBD77DD0A0}" presName="vert1" presStyleCnt="0"/>
      <dgm:spPr/>
    </dgm:pt>
  </dgm:ptLst>
  <dgm:cxnLst>
    <dgm:cxn modelId="{C172DAE3-F0C0-4AA2-9C68-73AA54767CA1}" type="presOf" srcId="{8EFD3D9A-EEFF-4937-821C-02CBD77DD0A0}" destId="{046ED1E4-A720-4D1C-9B6A-FC4824907C88}" srcOrd="0" destOrd="0" presId="urn:microsoft.com/office/officeart/2008/layout/LinedList"/>
    <dgm:cxn modelId="{F208B267-C491-46CA-AFD3-3E7098963DB8}" type="presOf" srcId="{E2EB5D87-77C0-44C9-9453-633090FF1BB0}" destId="{67E5EF97-6FC1-4B8A-8874-F2B54BABADC0}" srcOrd="0" destOrd="0" presId="urn:microsoft.com/office/officeart/2008/layout/LinedList"/>
    <dgm:cxn modelId="{F5EE1629-644F-44BB-9009-645F12531731}" srcId="{E2EB5D87-77C0-44C9-9453-633090FF1BB0}" destId="{8EFD3D9A-EEFF-4937-821C-02CBD77DD0A0}" srcOrd="0" destOrd="0" parTransId="{F166730C-9A9F-4A50-BA91-8011224BEE9E}" sibTransId="{482A4B28-8BAF-4BB7-837E-4D4729AE770F}"/>
    <dgm:cxn modelId="{E6BE3AE0-36AF-41FC-AC47-E5F7386A6ED8}" type="presParOf" srcId="{67E5EF97-6FC1-4B8A-8874-F2B54BABADC0}" destId="{9C882C00-BC0D-47E0-A2F1-40DB229CA86C}" srcOrd="0" destOrd="0" presId="urn:microsoft.com/office/officeart/2008/layout/LinedList"/>
    <dgm:cxn modelId="{E5F18780-8758-4884-9B6C-01A12D079A5B}" type="presParOf" srcId="{67E5EF97-6FC1-4B8A-8874-F2B54BABADC0}" destId="{2DC9EE53-E483-41B7-905D-483769CBDAB8}" srcOrd="1" destOrd="0" presId="urn:microsoft.com/office/officeart/2008/layout/LinedList"/>
    <dgm:cxn modelId="{FAC75E1B-5143-4C10-82A3-D77E5077B0F6}" type="presParOf" srcId="{2DC9EE53-E483-41B7-905D-483769CBDAB8}" destId="{046ED1E4-A720-4D1C-9B6A-FC4824907C88}" srcOrd="0" destOrd="0" presId="urn:microsoft.com/office/officeart/2008/layout/LinedList"/>
    <dgm:cxn modelId="{A01DEF8E-E630-4404-B046-74577F7A884E}" type="presParOf" srcId="{2DC9EE53-E483-41B7-905D-483769CBDAB8}" destId="{30B4FCA0-FEB2-4BCA-AA53-4C66ECC43372}"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1C2485F-1787-472F-AA30-3C6FF6E01E9F}"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0773B2D4-E8BE-4CBA-8226-39C8D96DF325}">
      <dgm:prSet custT="1"/>
      <dgm:spPr/>
      <dgm:t>
        <a:bodyPr/>
        <a:lstStyle/>
        <a:p>
          <a:pPr algn="just"/>
          <a:r>
            <a:rPr lang="en-US" sz="1800" dirty="0" smtClean="0"/>
            <a:t>People learn about objects of material culture (like new technology and transportation options), as well as nonmaterial culture—what is true (beliefs), what is important (values), and what is expected (norms).</a:t>
          </a:r>
          <a:endParaRPr lang="en-US" sz="1800" dirty="0"/>
        </a:p>
      </dgm:t>
    </dgm:pt>
    <dgm:pt modelId="{125C7B01-2F82-404D-BDDE-834F79B5239D}" type="parTrans" cxnId="{76A06E4E-6340-47C0-88F7-EB9A1C951016}">
      <dgm:prSet/>
      <dgm:spPr/>
      <dgm:t>
        <a:bodyPr/>
        <a:lstStyle/>
        <a:p>
          <a:endParaRPr lang="en-US"/>
        </a:p>
      </dgm:t>
    </dgm:pt>
    <dgm:pt modelId="{71F2CF13-5099-4572-A979-3749828ACA1C}" type="sibTrans" cxnId="{76A06E4E-6340-47C0-88F7-EB9A1C951016}">
      <dgm:prSet/>
      <dgm:spPr/>
      <dgm:t>
        <a:bodyPr/>
        <a:lstStyle/>
        <a:p>
          <a:endParaRPr lang="en-US"/>
        </a:p>
      </dgm:t>
    </dgm:pt>
    <dgm:pt modelId="{472A0080-FC2C-48A9-9389-05D7AFC6092B}" type="pres">
      <dgm:prSet presAssocID="{51C2485F-1787-472F-AA30-3C6FF6E01E9F}" presName="vert0" presStyleCnt="0">
        <dgm:presLayoutVars>
          <dgm:dir/>
          <dgm:animOne val="branch"/>
          <dgm:animLvl val="lvl"/>
        </dgm:presLayoutVars>
      </dgm:prSet>
      <dgm:spPr/>
      <dgm:t>
        <a:bodyPr/>
        <a:lstStyle/>
        <a:p>
          <a:endParaRPr lang="en-US"/>
        </a:p>
      </dgm:t>
    </dgm:pt>
    <dgm:pt modelId="{0CB1481F-47EF-44C6-9E47-D12EE39C7B3B}" type="pres">
      <dgm:prSet presAssocID="{0773B2D4-E8BE-4CBA-8226-39C8D96DF325}" presName="thickLine" presStyleLbl="alignNode1" presStyleIdx="0" presStyleCnt="1"/>
      <dgm:spPr/>
    </dgm:pt>
    <dgm:pt modelId="{D35EF1D8-BEC3-4011-BC52-F5A37C462E38}" type="pres">
      <dgm:prSet presAssocID="{0773B2D4-E8BE-4CBA-8226-39C8D96DF325}" presName="horz1" presStyleCnt="0"/>
      <dgm:spPr/>
    </dgm:pt>
    <dgm:pt modelId="{A313272F-B184-4AFA-B86D-947B01EBADCC}" type="pres">
      <dgm:prSet presAssocID="{0773B2D4-E8BE-4CBA-8226-39C8D96DF325}" presName="tx1" presStyleLbl="revTx" presStyleIdx="0" presStyleCnt="1"/>
      <dgm:spPr/>
      <dgm:t>
        <a:bodyPr/>
        <a:lstStyle/>
        <a:p>
          <a:endParaRPr lang="en-US"/>
        </a:p>
      </dgm:t>
    </dgm:pt>
    <dgm:pt modelId="{5E58918D-B32A-426E-B6DE-5B4FC390C37A}" type="pres">
      <dgm:prSet presAssocID="{0773B2D4-E8BE-4CBA-8226-39C8D96DF325}" presName="vert1" presStyleCnt="0"/>
      <dgm:spPr/>
    </dgm:pt>
  </dgm:ptLst>
  <dgm:cxnLst>
    <dgm:cxn modelId="{05D01FF7-E3A0-4DF5-A1D4-332CE0A99831}" type="presOf" srcId="{0773B2D4-E8BE-4CBA-8226-39C8D96DF325}" destId="{A313272F-B184-4AFA-B86D-947B01EBADCC}" srcOrd="0" destOrd="0" presId="urn:microsoft.com/office/officeart/2008/layout/LinedList"/>
    <dgm:cxn modelId="{64784F50-F09B-45AB-89DA-53A1014EA47E}" type="presOf" srcId="{51C2485F-1787-472F-AA30-3C6FF6E01E9F}" destId="{472A0080-FC2C-48A9-9389-05D7AFC6092B}" srcOrd="0" destOrd="0" presId="urn:microsoft.com/office/officeart/2008/layout/LinedList"/>
    <dgm:cxn modelId="{76A06E4E-6340-47C0-88F7-EB9A1C951016}" srcId="{51C2485F-1787-472F-AA30-3C6FF6E01E9F}" destId="{0773B2D4-E8BE-4CBA-8226-39C8D96DF325}" srcOrd="0" destOrd="0" parTransId="{125C7B01-2F82-404D-BDDE-834F79B5239D}" sibTransId="{71F2CF13-5099-4572-A979-3749828ACA1C}"/>
    <dgm:cxn modelId="{F93B8426-F8BC-4417-8690-9FE30F6CAC7F}" type="presParOf" srcId="{472A0080-FC2C-48A9-9389-05D7AFC6092B}" destId="{0CB1481F-47EF-44C6-9E47-D12EE39C7B3B}" srcOrd="0" destOrd="0" presId="urn:microsoft.com/office/officeart/2008/layout/LinedList"/>
    <dgm:cxn modelId="{9381B95D-1E68-4E93-AE46-9EE30BFF64B5}" type="presParOf" srcId="{472A0080-FC2C-48A9-9389-05D7AFC6092B}" destId="{D35EF1D8-BEC3-4011-BC52-F5A37C462E38}" srcOrd="1" destOrd="0" presId="urn:microsoft.com/office/officeart/2008/layout/LinedList"/>
    <dgm:cxn modelId="{A5D75915-A11B-4426-9BB2-AE528F9993A6}" type="presParOf" srcId="{D35EF1D8-BEC3-4011-BC52-F5A37C462E38}" destId="{A313272F-B184-4AFA-B86D-947B01EBADCC}" srcOrd="0" destOrd="0" presId="urn:microsoft.com/office/officeart/2008/layout/LinedList"/>
    <dgm:cxn modelId="{E116C957-E80D-45C4-8E5B-A5614D153CF3}" type="presParOf" srcId="{D35EF1D8-BEC3-4011-BC52-F5A37C462E38}" destId="{5E58918D-B32A-426E-B6DE-5B4FC390C37A}"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471A5E7-C44D-4570-997D-2D488D0BF7E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598CFEE-42E9-4E7D-9BFF-5700AE299044}">
      <dgm:prSet custT="1"/>
      <dgm:spPr/>
      <dgm:t>
        <a:bodyPr/>
        <a:lstStyle/>
        <a:p>
          <a:r>
            <a:rPr lang="en-US" sz="1700" dirty="0" smtClean="0">
              <a:solidFill>
                <a:schemeClr val="tx1"/>
              </a:solidFill>
            </a:rPr>
            <a:t>Students learn to evaluate themselves within a hierarchical system as “A,” “B,” “C,” etc. students (Bowles and </a:t>
          </a:r>
          <a:r>
            <a:rPr lang="en-US" sz="1700" dirty="0" err="1" smtClean="0">
              <a:solidFill>
                <a:schemeClr val="tx1"/>
              </a:solidFill>
            </a:rPr>
            <a:t>Gintis</a:t>
          </a:r>
          <a:r>
            <a:rPr lang="en-US" sz="1700" dirty="0" smtClean="0">
              <a:solidFill>
                <a:schemeClr val="tx1"/>
              </a:solidFill>
            </a:rPr>
            <a:t> 1976). However, different “lessons” can be taught by different instructional techniques. When children participate in a relay race or a math contest, they learn that there are winners and losers in society. When children are required to work together on a project, they practice teamwork with other people in cooperative situations. </a:t>
          </a:r>
          <a:r>
            <a:rPr lang="en-US" sz="1700" b="1" dirty="0" smtClean="0">
              <a:solidFill>
                <a:schemeClr val="tx1"/>
              </a:solidFill>
            </a:rPr>
            <a:t>Bowles and </a:t>
          </a:r>
          <a:r>
            <a:rPr lang="en-US" sz="1700" b="1" dirty="0" err="1" smtClean="0">
              <a:solidFill>
                <a:schemeClr val="tx1"/>
              </a:solidFill>
            </a:rPr>
            <a:t>Gintis</a:t>
          </a:r>
          <a:r>
            <a:rPr lang="en-US" sz="1700" b="1" dirty="0" smtClean="0">
              <a:solidFill>
                <a:schemeClr val="tx1"/>
              </a:solidFill>
            </a:rPr>
            <a:t> argue that the hidden curriculum prepares children for a life of conformity in the adult world. </a:t>
          </a:r>
          <a:endParaRPr lang="en-US" sz="1700" b="1" dirty="0">
            <a:solidFill>
              <a:schemeClr val="tx1"/>
            </a:solidFill>
          </a:endParaRPr>
        </a:p>
      </dgm:t>
    </dgm:pt>
    <dgm:pt modelId="{CC3C6C20-AB57-4B76-9D67-EB4D3CBA1B51}" type="parTrans" cxnId="{B5BBEE3F-6250-4BBB-88C9-C458DDED2B52}">
      <dgm:prSet/>
      <dgm:spPr/>
      <dgm:t>
        <a:bodyPr/>
        <a:lstStyle/>
        <a:p>
          <a:endParaRPr lang="en-US">
            <a:solidFill>
              <a:schemeClr val="tx1"/>
            </a:solidFill>
          </a:endParaRPr>
        </a:p>
      </dgm:t>
    </dgm:pt>
    <dgm:pt modelId="{9D487737-B4BD-45BE-A8DA-F9C5A210AC57}" type="sibTrans" cxnId="{B5BBEE3F-6250-4BBB-88C9-C458DDED2B52}">
      <dgm:prSet/>
      <dgm:spPr/>
      <dgm:t>
        <a:bodyPr/>
        <a:lstStyle/>
        <a:p>
          <a:endParaRPr lang="en-US">
            <a:solidFill>
              <a:schemeClr val="tx1"/>
            </a:solidFill>
          </a:endParaRPr>
        </a:p>
      </dgm:t>
    </dgm:pt>
    <dgm:pt modelId="{44388A5E-D742-45AC-9040-E036B5CC634B}" type="pres">
      <dgm:prSet presAssocID="{B471A5E7-C44D-4570-997D-2D488D0BF7EA}" presName="vert0" presStyleCnt="0">
        <dgm:presLayoutVars>
          <dgm:dir/>
          <dgm:animOne val="branch"/>
          <dgm:animLvl val="lvl"/>
        </dgm:presLayoutVars>
      </dgm:prSet>
      <dgm:spPr/>
      <dgm:t>
        <a:bodyPr/>
        <a:lstStyle/>
        <a:p>
          <a:endParaRPr lang="en-US"/>
        </a:p>
      </dgm:t>
    </dgm:pt>
    <dgm:pt modelId="{88D1C818-93B3-4E7F-9E43-FA43130E0A60}" type="pres">
      <dgm:prSet presAssocID="{4598CFEE-42E9-4E7D-9BFF-5700AE299044}" presName="thickLine" presStyleLbl="alignNode1" presStyleIdx="0" presStyleCnt="1"/>
      <dgm:spPr/>
    </dgm:pt>
    <dgm:pt modelId="{DEB5E51D-138E-4ABE-8EBF-A5B6E3527E94}" type="pres">
      <dgm:prSet presAssocID="{4598CFEE-42E9-4E7D-9BFF-5700AE299044}" presName="horz1" presStyleCnt="0"/>
      <dgm:spPr/>
    </dgm:pt>
    <dgm:pt modelId="{8538C94A-A4CE-4D72-93BA-F5FEE13D22EE}" type="pres">
      <dgm:prSet presAssocID="{4598CFEE-42E9-4E7D-9BFF-5700AE299044}" presName="tx1" presStyleLbl="revTx" presStyleIdx="0" presStyleCnt="1"/>
      <dgm:spPr/>
      <dgm:t>
        <a:bodyPr/>
        <a:lstStyle/>
        <a:p>
          <a:endParaRPr lang="en-US"/>
        </a:p>
      </dgm:t>
    </dgm:pt>
    <dgm:pt modelId="{AEC875DF-78CC-4DD0-ADCB-49F20BBBF75F}" type="pres">
      <dgm:prSet presAssocID="{4598CFEE-42E9-4E7D-9BFF-5700AE299044}" presName="vert1" presStyleCnt="0"/>
      <dgm:spPr/>
    </dgm:pt>
  </dgm:ptLst>
  <dgm:cxnLst>
    <dgm:cxn modelId="{4B9D15EA-8DDC-4A1C-A6A0-46920AD3553E}" type="presOf" srcId="{4598CFEE-42E9-4E7D-9BFF-5700AE299044}" destId="{8538C94A-A4CE-4D72-93BA-F5FEE13D22EE}" srcOrd="0" destOrd="0" presId="urn:microsoft.com/office/officeart/2008/layout/LinedList"/>
    <dgm:cxn modelId="{AF09CBD0-8EDE-4304-A825-5BDDFF31852A}" type="presOf" srcId="{B471A5E7-C44D-4570-997D-2D488D0BF7EA}" destId="{44388A5E-D742-45AC-9040-E036B5CC634B}" srcOrd="0" destOrd="0" presId="urn:microsoft.com/office/officeart/2008/layout/LinedList"/>
    <dgm:cxn modelId="{B5BBEE3F-6250-4BBB-88C9-C458DDED2B52}" srcId="{B471A5E7-C44D-4570-997D-2D488D0BF7EA}" destId="{4598CFEE-42E9-4E7D-9BFF-5700AE299044}" srcOrd="0" destOrd="0" parTransId="{CC3C6C20-AB57-4B76-9D67-EB4D3CBA1B51}" sibTransId="{9D487737-B4BD-45BE-A8DA-F9C5A210AC57}"/>
    <dgm:cxn modelId="{A9F6734C-D466-46C8-BB7F-1859C968254A}" type="presParOf" srcId="{44388A5E-D742-45AC-9040-E036B5CC634B}" destId="{88D1C818-93B3-4E7F-9E43-FA43130E0A60}" srcOrd="0" destOrd="0" presId="urn:microsoft.com/office/officeart/2008/layout/LinedList"/>
    <dgm:cxn modelId="{9E4A63E0-F835-4164-A20A-5629FD27DDC4}" type="presParOf" srcId="{44388A5E-D742-45AC-9040-E036B5CC634B}" destId="{DEB5E51D-138E-4ABE-8EBF-A5B6E3527E94}" srcOrd="1" destOrd="0" presId="urn:microsoft.com/office/officeart/2008/layout/LinedList"/>
    <dgm:cxn modelId="{A2110F10-93EB-4670-B4CC-368243303A2C}" type="presParOf" srcId="{DEB5E51D-138E-4ABE-8EBF-A5B6E3527E94}" destId="{8538C94A-A4CE-4D72-93BA-F5FEE13D22EE}" srcOrd="0" destOrd="0" presId="urn:microsoft.com/office/officeart/2008/layout/LinedList"/>
    <dgm:cxn modelId="{F90D12DB-F57D-433A-8EE0-06747B091E7B}" type="presParOf" srcId="{DEB5E51D-138E-4ABE-8EBF-A5B6E3527E94}" destId="{AEC875DF-78CC-4DD0-ADCB-49F20BBBF7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7B4D87A-6A10-4E3A-987D-CE6D665FD3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7EE698B-2BBA-4587-88AC-EB6C3541533C}">
      <dgm:prSet phldrT="[Text]" custT="1"/>
      <dgm:spPr/>
      <dgm:t>
        <a:bodyPr/>
        <a:lstStyle/>
        <a:p>
          <a:r>
            <a:rPr lang="en-US" sz="1700" dirty="0" smtClean="0">
              <a:solidFill>
                <a:schemeClr val="tx1"/>
              </a:solidFill>
            </a:rPr>
            <a:t>When children attend schools and daycares, they receive instruction and socialization outside the family.</a:t>
          </a:r>
          <a:endParaRPr lang="en-US" sz="1700" dirty="0"/>
        </a:p>
      </dgm:t>
    </dgm:pt>
    <dgm:pt modelId="{DF1D43FF-FFE6-40F4-ADC1-302B9006C8F1}" type="parTrans" cxnId="{955AC84F-2530-456F-B0B8-5170AC5A8FCD}">
      <dgm:prSet/>
      <dgm:spPr/>
      <dgm:t>
        <a:bodyPr/>
        <a:lstStyle/>
        <a:p>
          <a:endParaRPr lang="en-US" sz="1700"/>
        </a:p>
      </dgm:t>
    </dgm:pt>
    <dgm:pt modelId="{EF9B40CA-FEE2-416B-BAD7-116CF2E139B0}" type="sibTrans" cxnId="{955AC84F-2530-456F-B0B8-5170AC5A8FCD}">
      <dgm:prSet/>
      <dgm:spPr/>
      <dgm:t>
        <a:bodyPr/>
        <a:lstStyle/>
        <a:p>
          <a:endParaRPr lang="en-US" sz="1700"/>
        </a:p>
      </dgm:t>
    </dgm:pt>
    <dgm:pt modelId="{CACAEBE5-7F3D-4764-A5EE-15B0E0838A3C}">
      <dgm:prSet custT="1"/>
      <dgm:spPr/>
      <dgm:t>
        <a:bodyPr/>
        <a:lstStyle/>
        <a:p>
          <a:r>
            <a:rPr lang="en-US" sz="1700" dirty="0" smtClean="0">
              <a:solidFill>
                <a:schemeClr val="tx1"/>
              </a:solidFill>
            </a:rPr>
            <a:t>Students are not only in school to study math, reading, science, and other subjects—the manifest function of this system. Schools </a:t>
          </a:r>
          <a:r>
            <a:rPr lang="en-US" sz="1700" b="1" dirty="0" smtClean="0">
              <a:solidFill>
                <a:schemeClr val="tx1"/>
              </a:solidFill>
            </a:rPr>
            <a:t>also serve a latent function in society by socializing children into behaviors like teamwork, following a schedule, and using textbooks.</a:t>
          </a:r>
          <a:endParaRPr lang="en-US" sz="1700" b="1" dirty="0"/>
        </a:p>
      </dgm:t>
    </dgm:pt>
    <dgm:pt modelId="{26447D93-C21E-4442-9DBF-8376A569EECE}" type="parTrans" cxnId="{65A70F5C-4C94-41E8-8986-95E06D863D67}">
      <dgm:prSet/>
      <dgm:spPr/>
      <dgm:t>
        <a:bodyPr/>
        <a:lstStyle/>
        <a:p>
          <a:endParaRPr lang="en-US" sz="1700"/>
        </a:p>
      </dgm:t>
    </dgm:pt>
    <dgm:pt modelId="{AEBB8FED-E7C9-4C18-9FB5-ADA12DD2C666}" type="sibTrans" cxnId="{65A70F5C-4C94-41E8-8986-95E06D863D67}">
      <dgm:prSet/>
      <dgm:spPr/>
      <dgm:t>
        <a:bodyPr/>
        <a:lstStyle/>
        <a:p>
          <a:endParaRPr lang="en-US" sz="1700"/>
        </a:p>
      </dgm:t>
    </dgm:pt>
    <dgm:pt modelId="{129A94E6-7A63-44E5-BEFE-E57EE1674D84}" type="pres">
      <dgm:prSet presAssocID="{B7B4D87A-6A10-4E3A-987D-CE6D665FD3CE}" presName="vert0" presStyleCnt="0">
        <dgm:presLayoutVars>
          <dgm:dir/>
          <dgm:animOne val="branch"/>
          <dgm:animLvl val="lvl"/>
        </dgm:presLayoutVars>
      </dgm:prSet>
      <dgm:spPr/>
      <dgm:t>
        <a:bodyPr/>
        <a:lstStyle/>
        <a:p>
          <a:endParaRPr lang="en-US"/>
        </a:p>
      </dgm:t>
    </dgm:pt>
    <dgm:pt modelId="{7029D618-54C7-49C8-A9E6-EBEDA7DFAE65}" type="pres">
      <dgm:prSet presAssocID="{E7EE698B-2BBA-4587-88AC-EB6C3541533C}" presName="thickLine" presStyleLbl="alignNode1" presStyleIdx="0" presStyleCnt="2"/>
      <dgm:spPr/>
    </dgm:pt>
    <dgm:pt modelId="{B1CECC4C-B1C7-46D9-A5E6-E9FD97CB5D71}" type="pres">
      <dgm:prSet presAssocID="{E7EE698B-2BBA-4587-88AC-EB6C3541533C}" presName="horz1" presStyleCnt="0"/>
      <dgm:spPr/>
    </dgm:pt>
    <dgm:pt modelId="{6F8F4C89-2DFB-45D2-967D-A88ABE33C409}" type="pres">
      <dgm:prSet presAssocID="{E7EE698B-2BBA-4587-88AC-EB6C3541533C}" presName="tx1" presStyleLbl="revTx" presStyleIdx="0" presStyleCnt="2"/>
      <dgm:spPr/>
      <dgm:t>
        <a:bodyPr/>
        <a:lstStyle/>
        <a:p>
          <a:endParaRPr lang="en-US"/>
        </a:p>
      </dgm:t>
    </dgm:pt>
    <dgm:pt modelId="{98B5BF54-D07E-4092-96E4-7EEB6FB0767B}" type="pres">
      <dgm:prSet presAssocID="{E7EE698B-2BBA-4587-88AC-EB6C3541533C}" presName="vert1" presStyleCnt="0"/>
      <dgm:spPr/>
    </dgm:pt>
    <dgm:pt modelId="{E725267D-809D-4096-A8D3-10CD8956ABAD}" type="pres">
      <dgm:prSet presAssocID="{CACAEBE5-7F3D-4764-A5EE-15B0E0838A3C}" presName="thickLine" presStyleLbl="alignNode1" presStyleIdx="1" presStyleCnt="2" custLinFactNeighborY="3577"/>
      <dgm:spPr/>
    </dgm:pt>
    <dgm:pt modelId="{A761D50B-2EEA-4B36-9FBA-3D19924EC9DA}" type="pres">
      <dgm:prSet presAssocID="{CACAEBE5-7F3D-4764-A5EE-15B0E0838A3C}" presName="horz1" presStyleCnt="0"/>
      <dgm:spPr/>
    </dgm:pt>
    <dgm:pt modelId="{A650F4EF-A6CC-4B50-B37A-E5A9A13B4DCD}" type="pres">
      <dgm:prSet presAssocID="{CACAEBE5-7F3D-4764-A5EE-15B0E0838A3C}" presName="tx1" presStyleLbl="revTx" presStyleIdx="1" presStyleCnt="2" custScaleY="169751"/>
      <dgm:spPr/>
      <dgm:t>
        <a:bodyPr/>
        <a:lstStyle/>
        <a:p>
          <a:endParaRPr lang="en-US"/>
        </a:p>
      </dgm:t>
    </dgm:pt>
    <dgm:pt modelId="{E2CAB3F4-2C80-4D16-991A-E2BA4A9F0509}" type="pres">
      <dgm:prSet presAssocID="{CACAEBE5-7F3D-4764-A5EE-15B0E0838A3C}" presName="vert1" presStyleCnt="0"/>
      <dgm:spPr/>
    </dgm:pt>
  </dgm:ptLst>
  <dgm:cxnLst>
    <dgm:cxn modelId="{65A70F5C-4C94-41E8-8986-95E06D863D67}" srcId="{B7B4D87A-6A10-4E3A-987D-CE6D665FD3CE}" destId="{CACAEBE5-7F3D-4764-A5EE-15B0E0838A3C}" srcOrd="1" destOrd="0" parTransId="{26447D93-C21E-4442-9DBF-8376A569EECE}" sibTransId="{AEBB8FED-E7C9-4C18-9FB5-ADA12DD2C666}"/>
    <dgm:cxn modelId="{955AC84F-2530-456F-B0B8-5170AC5A8FCD}" srcId="{B7B4D87A-6A10-4E3A-987D-CE6D665FD3CE}" destId="{E7EE698B-2BBA-4587-88AC-EB6C3541533C}" srcOrd="0" destOrd="0" parTransId="{DF1D43FF-FFE6-40F4-ADC1-302B9006C8F1}" sibTransId="{EF9B40CA-FEE2-416B-BAD7-116CF2E139B0}"/>
    <dgm:cxn modelId="{14246C48-1D28-47F2-8AC1-6832C09CB771}" type="presOf" srcId="{B7B4D87A-6A10-4E3A-987D-CE6D665FD3CE}" destId="{129A94E6-7A63-44E5-BEFE-E57EE1674D84}" srcOrd="0" destOrd="0" presId="urn:microsoft.com/office/officeart/2008/layout/LinedList"/>
    <dgm:cxn modelId="{08C41B1B-238D-4C3E-A0B4-44746EAC8348}" type="presOf" srcId="{CACAEBE5-7F3D-4764-A5EE-15B0E0838A3C}" destId="{A650F4EF-A6CC-4B50-B37A-E5A9A13B4DCD}" srcOrd="0" destOrd="0" presId="urn:microsoft.com/office/officeart/2008/layout/LinedList"/>
    <dgm:cxn modelId="{9175F98F-4B4A-4CB4-BDB4-17A99B61DE72}" type="presOf" srcId="{E7EE698B-2BBA-4587-88AC-EB6C3541533C}" destId="{6F8F4C89-2DFB-45D2-967D-A88ABE33C409}" srcOrd="0" destOrd="0" presId="urn:microsoft.com/office/officeart/2008/layout/LinedList"/>
    <dgm:cxn modelId="{798E5953-7527-4122-B443-E566B8BF2184}" type="presParOf" srcId="{129A94E6-7A63-44E5-BEFE-E57EE1674D84}" destId="{7029D618-54C7-49C8-A9E6-EBEDA7DFAE65}" srcOrd="0" destOrd="0" presId="urn:microsoft.com/office/officeart/2008/layout/LinedList"/>
    <dgm:cxn modelId="{4CE708D0-6423-4ACE-990A-D41BEB4285E2}" type="presParOf" srcId="{129A94E6-7A63-44E5-BEFE-E57EE1674D84}" destId="{B1CECC4C-B1C7-46D9-A5E6-E9FD97CB5D71}" srcOrd="1" destOrd="0" presId="urn:microsoft.com/office/officeart/2008/layout/LinedList"/>
    <dgm:cxn modelId="{4F7FA312-7B2D-4CB2-AA2F-B79702897A14}" type="presParOf" srcId="{B1CECC4C-B1C7-46D9-A5E6-E9FD97CB5D71}" destId="{6F8F4C89-2DFB-45D2-967D-A88ABE33C409}" srcOrd="0" destOrd="0" presId="urn:microsoft.com/office/officeart/2008/layout/LinedList"/>
    <dgm:cxn modelId="{6AEB3134-DE48-40B2-8BA2-17AB5C5A71F9}" type="presParOf" srcId="{B1CECC4C-B1C7-46D9-A5E6-E9FD97CB5D71}" destId="{98B5BF54-D07E-4092-96E4-7EEB6FB0767B}" srcOrd="1" destOrd="0" presId="urn:microsoft.com/office/officeart/2008/layout/LinedList"/>
    <dgm:cxn modelId="{12DEFEAF-04C7-47F5-BC39-55ADFB84BC71}" type="presParOf" srcId="{129A94E6-7A63-44E5-BEFE-E57EE1674D84}" destId="{E725267D-809D-4096-A8D3-10CD8956ABAD}" srcOrd="2" destOrd="0" presId="urn:microsoft.com/office/officeart/2008/layout/LinedList"/>
    <dgm:cxn modelId="{3AB70B71-60D1-4501-92FC-EDA3C108E66D}" type="presParOf" srcId="{129A94E6-7A63-44E5-BEFE-E57EE1674D84}" destId="{A761D50B-2EEA-4B36-9FBA-3D19924EC9DA}" srcOrd="3" destOrd="0" presId="urn:microsoft.com/office/officeart/2008/layout/LinedList"/>
    <dgm:cxn modelId="{FFD9DD3B-AB91-4EA1-B972-566DE9102852}" type="presParOf" srcId="{A761D50B-2EEA-4B36-9FBA-3D19924EC9DA}" destId="{A650F4EF-A6CC-4B50-B37A-E5A9A13B4DCD}" srcOrd="0" destOrd="0" presId="urn:microsoft.com/office/officeart/2008/layout/LinedList"/>
    <dgm:cxn modelId="{796B5A59-492B-4349-9663-7085472BB062}" type="presParOf" srcId="{A761D50B-2EEA-4B36-9FBA-3D19924EC9DA}" destId="{E2CAB3F4-2C80-4D16-991A-E2BA4A9F0509}"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0C44672-774A-4A99-9E88-CC5232137E6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9B0BB5F-D78B-4BF8-84A3-3E2E0E339EBD}">
      <dgm:prSet custT="1"/>
      <dgm:spPr/>
      <dgm:t>
        <a:bodyPr/>
        <a:lstStyle/>
        <a:p>
          <a:r>
            <a:rPr lang="en-US" sz="1700" dirty="0" smtClean="0">
              <a:solidFill>
                <a:schemeClr val="tx1"/>
              </a:solidFill>
            </a:rPr>
            <a:t>School and classroom rituals, led by teachers serving as role models and leaders, regularly </a:t>
          </a:r>
          <a:r>
            <a:rPr lang="en-US" sz="1700" b="1" dirty="0" smtClean="0">
              <a:solidFill>
                <a:schemeClr val="tx1"/>
              </a:solidFill>
            </a:rPr>
            <a:t>reinforce what society expects from children.</a:t>
          </a:r>
          <a:r>
            <a:rPr lang="en-US" sz="1700" dirty="0" smtClean="0">
              <a:solidFill>
                <a:schemeClr val="tx1"/>
              </a:solidFill>
            </a:rPr>
            <a:t> Sociologists describe this aspect of schools as the </a:t>
          </a:r>
          <a:r>
            <a:rPr lang="en-US" sz="1700" b="1" dirty="0" smtClean="0">
              <a:solidFill>
                <a:schemeClr val="tx1"/>
              </a:solidFill>
            </a:rPr>
            <a:t>hidden curriculum</a:t>
          </a:r>
          <a:r>
            <a:rPr lang="en-US" sz="1700" dirty="0" smtClean="0">
              <a:solidFill>
                <a:schemeClr val="tx1"/>
              </a:solidFill>
            </a:rPr>
            <a:t>, </a:t>
          </a:r>
          <a:r>
            <a:rPr lang="en-US" sz="1700" b="1" dirty="0" smtClean="0">
              <a:solidFill>
                <a:schemeClr val="tx1"/>
              </a:solidFill>
            </a:rPr>
            <a:t>the informal teaching done by schools.</a:t>
          </a:r>
          <a:endParaRPr lang="en-US" sz="1700" b="1" dirty="0"/>
        </a:p>
      </dgm:t>
    </dgm:pt>
    <dgm:pt modelId="{41F584E2-4A5C-46DC-980A-FC93DE059CC6}" type="parTrans" cxnId="{90EA1D03-EB0A-474C-80F2-B6E4D9B34FA3}">
      <dgm:prSet/>
      <dgm:spPr/>
      <dgm:t>
        <a:bodyPr/>
        <a:lstStyle/>
        <a:p>
          <a:endParaRPr lang="en-US" sz="2000"/>
        </a:p>
      </dgm:t>
    </dgm:pt>
    <dgm:pt modelId="{FD6B4016-6B37-4B05-992D-E55934869765}" type="sibTrans" cxnId="{90EA1D03-EB0A-474C-80F2-B6E4D9B34FA3}">
      <dgm:prSet/>
      <dgm:spPr/>
      <dgm:t>
        <a:bodyPr/>
        <a:lstStyle/>
        <a:p>
          <a:endParaRPr lang="en-US" sz="2000"/>
        </a:p>
      </dgm:t>
    </dgm:pt>
    <dgm:pt modelId="{A9988D17-2E84-41DE-A7A2-BCC19F89AFED}" type="pres">
      <dgm:prSet presAssocID="{20C44672-774A-4A99-9E88-CC5232137E64}" presName="vert0" presStyleCnt="0">
        <dgm:presLayoutVars>
          <dgm:dir/>
          <dgm:animOne val="branch"/>
          <dgm:animLvl val="lvl"/>
        </dgm:presLayoutVars>
      </dgm:prSet>
      <dgm:spPr/>
      <dgm:t>
        <a:bodyPr/>
        <a:lstStyle/>
        <a:p>
          <a:endParaRPr lang="en-US"/>
        </a:p>
      </dgm:t>
    </dgm:pt>
    <dgm:pt modelId="{2EED72C2-8BDE-4A9B-8B3E-3AD98325A29B}" type="pres">
      <dgm:prSet presAssocID="{D9B0BB5F-D78B-4BF8-84A3-3E2E0E339EBD}" presName="thickLine" presStyleLbl="alignNode1" presStyleIdx="0" presStyleCnt="1"/>
      <dgm:spPr/>
    </dgm:pt>
    <dgm:pt modelId="{75BD894C-762F-45A1-A897-16D227880261}" type="pres">
      <dgm:prSet presAssocID="{D9B0BB5F-D78B-4BF8-84A3-3E2E0E339EBD}" presName="horz1" presStyleCnt="0"/>
      <dgm:spPr/>
    </dgm:pt>
    <dgm:pt modelId="{CE4F08E0-13D9-4974-A96D-98E6F947E9B6}" type="pres">
      <dgm:prSet presAssocID="{D9B0BB5F-D78B-4BF8-84A3-3E2E0E339EBD}" presName="tx1" presStyleLbl="revTx" presStyleIdx="0" presStyleCnt="1"/>
      <dgm:spPr/>
      <dgm:t>
        <a:bodyPr/>
        <a:lstStyle/>
        <a:p>
          <a:endParaRPr lang="en-US"/>
        </a:p>
      </dgm:t>
    </dgm:pt>
    <dgm:pt modelId="{1659ED4A-1A90-4F36-A68F-F43F6F666A7D}" type="pres">
      <dgm:prSet presAssocID="{D9B0BB5F-D78B-4BF8-84A3-3E2E0E339EBD}" presName="vert1" presStyleCnt="0"/>
      <dgm:spPr/>
    </dgm:pt>
  </dgm:ptLst>
  <dgm:cxnLst>
    <dgm:cxn modelId="{C87FAA93-67F9-45D2-9E2B-0122D85D83C8}" type="presOf" srcId="{D9B0BB5F-D78B-4BF8-84A3-3E2E0E339EBD}" destId="{CE4F08E0-13D9-4974-A96D-98E6F947E9B6}" srcOrd="0" destOrd="0" presId="urn:microsoft.com/office/officeart/2008/layout/LinedList"/>
    <dgm:cxn modelId="{90EA1D03-EB0A-474C-80F2-B6E4D9B34FA3}" srcId="{20C44672-774A-4A99-9E88-CC5232137E64}" destId="{D9B0BB5F-D78B-4BF8-84A3-3E2E0E339EBD}" srcOrd="0" destOrd="0" parTransId="{41F584E2-4A5C-46DC-980A-FC93DE059CC6}" sibTransId="{FD6B4016-6B37-4B05-992D-E55934869765}"/>
    <dgm:cxn modelId="{21F62AA7-7010-4AEB-8C8F-660D2652CAB2}" type="presOf" srcId="{20C44672-774A-4A99-9E88-CC5232137E64}" destId="{A9988D17-2E84-41DE-A7A2-BCC19F89AFED}" srcOrd="0" destOrd="0" presId="urn:microsoft.com/office/officeart/2008/layout/LinedList"/>
    <dgm:cxn modelId="{2FCF2DD1-2F92-4A8E-830F-96FCE358EFDA}" type="presParOf" srcId="{A9988D17-2E84-41DE-A7A2-BCC19F89AFED}" destId="{2EED72C2-8BDE-4A9B-8B3E-3AD98325A29B}" srcOrd="0" destOrd="0" presId="urn:microsoft.com/office/officeart/2008/layout/LinedList"/>
    <dgm:cxn modelId="{FCAE5699-6DFD-450C-B74D-D335EAFC7523}" type="presParOf" srcId="{A9988D17-2E84-41DE-A7A2-BCC19F89AFED}" destId="{75BD894C-762F-45A1-A897-16D227880261}" srcOrd="1" destOrd="0" presId="urn:microsoft.com/office/officeart/2008/layout/LinedList"/>
    <dgm:cxn modelId="{E8BC8D93-6745-43A2-96E8-3D264EB467B4}" type="presParOf" srcId="{75BD894C-762F-45A1-A897-16D227880261}" destId="{CE4F08E0-13D9-4974-A96D-98E6F947E9B6}" srcOrd="0" destOrd="0" presId="urn:microsoft.com/office/officeart/2008/layout/LinedList"/>
    <dgm:cxn modelId="{0F13FF36-AD1A-4004-95D2-00422E65D03B}" type="presParOf" srcId="{75BD894C-762F-45A1-A897-16D227880261}" destId="{1659ED4A-1A90-4F36-A68F-F43F6F666A7D}"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F168812-2DA8-4F99-B27F-0E9AEE49AF3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88EF927-40F6-4EF7-826E-0737476E6916}">
      <dgm:prSet phldrT="[Text]" custT="1"/>
      <dgm:spPr/>
      <dgm:t>
        <a:bodyPr/>
        <a:lstStyle/>
        <a:p>
          <a:r>
            <a:rPr lang="en-US" sz="1700" dirty="0" smtClean="0">
              <a:solidFill>
                <a:schemeClr val="tx1"/>
              </a:solidFill>
            </a:rPr>
            <a:t>Children learn how to deal with bureaucracy, rules, expectations, waiting their turn, and sitting still for hours during the day. </a:t>
          </a:r>
          <a:r>
            <a:rPr lang="en-US" sz="1700" b="1" dirty="0" smtClean="0">
              <a:solidFill>
                <a:schemeClr val="tx1"/>
              </a:solidFill>
            </a:rPr>
            <a:t>The latent functions of competition, teamwork, classroom discipline, time awareness and dealing with bureaucracy are features of the hidden curriculum.</a:t>
          </a:r>
          <a:endParaRPr lang="en-US" sz="1700" b="1" dirty="0"/>
        </a:p>
      </dgm:t>
    </dgm:pt>
    <dgm:pt modelId="{489D7047-02C3-4C7C-B4C5-A5E487A765B4}" type="parTrans" cxnId="{73A69CCF-B195-4F96-8A14-6B9A75992DF3}">
      <dgm:prSet/>
      <dgm:spPr/>
      <dgm:t>
        <a:bodyPr/>
        <a:lstStyle/>
        <a:p>
          <a:endParaRPr lang="en-US"/>
        </a:p>
      </dgm:t>
    </dgm:pt>
    <dgm:pt modelId="{2C40ADD6-9F57-400B-85BA-31D8C8CB5191}" type="sibTrans" cxnId="{73A69CCF-B195-4F96-8A14-6B9A75992DF3}">
      <dgm:prSet/>
      <dgm:spPr/>
      <dgm:t>
        <a:bodyPr/>
        <a:lstStyle/>
        <a:p>
          <a:endParaRPr lang="en-US"/>
        </a:p>
      </dgm:t>
    </dgm:pt>
    <dgm:pt modelId="{97BA5A24-D6C9-4F55-9E9C-563369245FD5}" type="pres">
      <dgm:prSet presAssocID="{9F168812-2DA8-4F99-B27F-0E9AEE49AF35}" presName="vert0" presStyleCnt="0">
        <dgm:presLayoutVars>
          <dgm:dir/>
          <dgm:animOne val="branch"/>
          <dgm:animLvl val="lvl"/>
        </dgm:presLayoutVars>
      </dgm:prSet>
      <dgm:spPr/>
      <dgm:t>
        <a:bodyPr/>
        <a:lstStyle/>
        <a:p>
          <a:endParaRPr lang="en-US"/>
        </a:p>
      </dgm:t>
    </dgm:pt>
    <dgm:pt modelId="{082873B6-97C8-493C-A175-EE216FAD5D11}" type="pres">
      <dgm:prSet presAssocID="{688EF927-40F6-4EF7-826E-0737476E6916}" presName="thickLine" presStyleLbl="alignNode1" presStyleIdx="0" presStyleCnt="1"/>
      <dgm:spPr/>
    </dgm:pt>
    <dgm:pt modelId="{EEEE0F5D-8877-4642-B856-43509374AE22}" type="pres">
      <dgm:prSet presAssocID="{688EF927-40F6-4EF7-826E-0737476E6916}" presName="horz1" presStyleCnt="0"/>
      <dgm:spPr/>
    </dgm:pt>
    <dgm:pt modelId="{0E029E65-6B14-4BC8-8D8C-6115876B5338}" type="pres">
      <dgm:prSet presAssocID="{688EF927-40F6-4EF7-826E-0737476E6916}" presName="tx1" presStyleLbl="revTx" presStyleIdx="0" presStyleCnt="1"/>
      <dgm:spPr/>
      <dgm:t>
        <a:bodyPr/>
        <a:lstStyle/>
        <a:p>
          <a:endParaRPr lang="en-US"/>
        </a:p>
      </dgm:t>
    </dgm:pt>
    <dgm:pt modelId="{53FC0CA4-B803-4F1C-818A-637077B2BD08}" type="pres">
      <dgm:prSet presAssocID="{688EF927-40F6-4EF7-826E-0737476E6916}" presName="vert1" presStyleCnt="0"/>
      <dgm:spPr/>
    </dgm:pt>
  </dgm:ptLst>
  <dgm:cxnLst>
    <dgm:cxn modelId="{3D297E90-A534-4F97-A8E0-6CCD48448158}" type="presOf" srcId="{9F168812-2DA8-4F99-B27F-0E9AEE49AF35}" destId="{97BA5A24-D6C9-4F55-9E9C-563369245FD5}" srcOrd="0" destOrd="0" presId="urn:microsoft.com/office/officeart/2008/layout/LinedList"/>
    <dgm:cxn modelId="{32981AD3-FFBE-4BFB-9FD7-595C2A1D5F00}" type="presOf" srcId="{688EF927-40F6-4EF7-826E-0737476E6916}" destId="{0E029E65-6B14-4BC8-8D8C-6115876B5338}" srcOrd="0" destOrd="0" presId="urn:microsoft.com/office/officeart/2008/layout/LinedList"/>
    <dgm:cxn modelId="{73A69CCF-B195-4F96-8A14-6B9A75992DF3}" srcId="{9F168812-2DA8-4F99-B27F-0E9AEE49AF35}" destId="{688EF927-40F6-4EF7-826E-0737476E6916}" srcOrd="0" destOrd="0" parTransId="{489D7047-02C3-4C7C-B4C5-A5E487A765B4}" sibTransId="{2C40ADD6-9F57-400B-85BA-31D8C8CB5191}"/>
    <dgm:cxn modelId="{FF9DE20A-9E0E-43B3-BDA3-DB228466088D}" type="presParOf" srcId="{97BA5A24-D6C9-4F55-9E9C-563369245FD5}" destId="{082873B6-97C8-493C-A175-EE216FAD5D11}" srcOrd="0" destOrd="0" presId="urn:microsoft.com/office/officeart/2008/layout/LinedList"/>
    <dgm:cxn modelId="{40071F9D-827C-4FC0-9590-4F1F504B7BE4}" type="presParOf" srcId="{97BA5A24-D6C9-4F55-9E9C-563369245FD5}" destId="{EEEE0F5D-8877-4642-B856-43509374AE22}" srcOrd="1" destOrd="0" presId="urn:microsoft.com/office/officeart/2008/layout/LinedList"/>
    <dgm:cxn modelId="{9CD43B54-599D-4D86-81D5-138F95338D5C}" type="presParOf" srcId="{EEEE0F5D-8877-4642-B856-43509374AE22}" destId="{0E029E65-6B14-4BC8-8D8C-6115876B5338}" srcOrd="0" destOrd="0" presId="urn:microsoft.com/office/officeart/2008/layout/LinedList"/>
    <dgm:cxn modelId="{283D9CB5-17D4-4523-A183-6EAA65B712E6}" type="presParOf" srcId="{EEEE0F5D-8877-4642-B856-43509374AE22}" destId="{53FC0CA4-B803-4F1C-818A-637077B2BD08}" srcOrd="1" destOrd="0" presId="urn:microsoft.com/office/officeart/2008/layout/Lined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FF3237F-48DA-46D6-8FB9-5BF03AF17BFA}"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A220E64-6F0C-457C-8C14-2070B5B3700C}">
      <dgm:prSet phldrT="[Text]" custT="1"/>
      <dgm:spPr/>
      <dgm:t>
        <a:bodyPr/>
        <a:lstStyle/>
        <a:p>
          <a:pPr algn="just"/>
          <a:r>
            <a:rPr lang="en-US" sz="1800" smtClean="0"/>
            <a:t>Religion is an important avenue of socialization for many people. </a:t>
          </a:r>
          <a:endParaRPr lang="en-US" sz="1800" dirty="0"/>
        </a:p>
      </dgm:t>
    </dgm:pt>
    <dgm:pt modelId="{28B39BCE-D56D-4220-A7A7-ABD0E62830BF}" type="parTrans" cxnId="{28624553-619F-4DE0-8019-A0CE402FE61F}">
      <dgm:prSet/>
      <dgm:spPr/>
      <dgm:t>
        <a:bodyPr/>
        <a:lstStyle/>
        <a:p>
          <a:endParaRPr lang="en-US"/>
        </a:p>
      </dgm:t>
    </dgm:pt>
    <dgm:pt modelId="{42748F18-5BFB-4E61-9766-85CA7B74B299}" type="sibTrans" cxnId="{28624553-619F-4DE0-8019-A0CE402FE61F}">
      <dgm:prSet/>
      <dgm:spPr/>
      <dgm:t>
        <a:bodyPr/>
        <a:lstStyle/>
        <a:p>
          <a:endParaRPr lang="en-US"/>
        </a:p>
      </dgm:t>
    </dgm:pt>
    <dgm:pt modelId="{571F3D0E-C309-4609-95CE-9C0A61E603F7}">
      <dgm:prSet custT="1"/>
      <dgm:spPr/>
      <dgm:t>
        <a:bodyPr/>
        <a:lstStyle/>
        <a:p>
          <a:pPr algn="just"/>
          <a:r>
            <a:rPr lang="en-US" sz="1800" dirty="0" smtClean="0"/>
            <a:t>It </a:t>
          </a:r>
          <a:r>
            <a:rPr lang="en-US" sz="1800" b="1" dirty="0" smtClean="0"/>
            <a:t>teaches people moral behavior </a:t>
          </a:r>
          <a:r>
            <a:rPr lang="en-US" sz="1800" dirty="0" smtClean="0"/>
            <a:t>and thus helps them learn how to be good members of society.</a:t>
          </a:r>
        </a:p>
      </dgm:t>
    </dgm:pt>
    <dgm:pt modelId="{44F1D37E-2901-43E0-AD25-BB09DE20E3CC}" type="parTrans" cxnId="{8CDE0607-5164-4856-A6EE-C0EF7BC15DFE}">
      <dgm:prSet/>
      <dgm:spPr/>
      <dgm:t>
        <a:bodyPr/>
        <a:lstStyle/>
        <a:p>
          <a:endParaRPr lang="en-US"/>
        </a:p>
      </dgm:t>
    </dgm:pt>
    <dgm:pt modelId="{969883D7-6745-43AB-BB0D-4561508196DC}" type="sibTrans" cxnId="{8CDE0607-5164-4856-A6EE-C0EF7BC15DFE}">
      <dgm:prSet/>
      <dgm:spPr/>
      <dgm:t>
        <a:bodyPr/>
        <a:lstStyle/>
        <a:p>
          <a:endParaRPr lang="en-US"/>
        </a:p>
      </dgm:t>
    </dgm:pt>
    <dgm:pt modelId="{3A1A5871-FB38-4156-B54D-8DF14217E12E}">
      <dgm:prSet custT="1"/>
      <dgm:spPr/>
      <dgm:t>
        <a:bodyPr/>
        <a:lstStyle/>
        <a:p>
          <a:pPr algn="just"/>
          <a:r>
            <a:rPr lang="en-US" sz="1800" dirty="0" smtClean="0"/>
            <a:t>Encourages charity.</a:t>
          </a:r>
        </a:p>
      </dgm:t>
    </dgm:pt>
    <dgm:pt modelId="{B7EDEB17-39F2-4909-ABB8-E5C4476659FD}" type="parTrans" cxnId="{AE55FCAC-8DA7-4423-B659-7F9566A531F8}">
      <dgm:prSet/>
      <dgm:spPr/>
      <dgm:t>
        <a:bodyPr/>
        <a:lstStyle/>
        <a:p>
          <a:endParaRPr lang="en-US"/>
        </a:p>
      </dgm:t>
    </dgm:pt>
    <dgm:pt modelId="{F4A89B67-8924-45A7-B3A8-04B3A82726F1}" type="sibTrans" cxnId="{AE55FCAC-8DA7-4423-B659-7F9566A531F8}">
      <dgm:prSet/>
      <dgm:spPr/>
      <dgm:t>
        <a:bodyPr/>
        <a:lstStyle/>
        <a:p>
          <a:endParaRPr lang="en-US"/>
        </a:p>
      </dgm:t>
    </dgm:pt>
    <dgm:pt modelId="{557F5AE6-16C2-4084-BB74-045703DEB66F}" type="pres">
      <dgm:prSet presAssocID="{4FF3237F-48DA-46D6-8FB9-5BF03AF17BFA}" presName="vert0" presStyleCnt="0">
        <dgm:presLayoutVars>
          <dgm:dir/>
          <dgm:animOne val="branch"/>
          <dgm:animLvl val="lvl"/>
        </dgm:presLayoutVars>
      </dgm:prSet>
      <dgm:spPr/>
      <dgm:t>
        <a:bodyPr/>
        <a:lstStyle/>
        <a:p>
          <a:endParaRPr lang="en-US"/>
        </a:p>
      </dgm:t>
    </dgm:pt>
    <dgm:pt modelId="{BA2C51BC-71A1-4C9B-870C-FD136704AE96}" type="pres">
      <dgm:prSet presAssocID="{AA220E64-6F0C-457C-8C14-2070B5B3700C}" presName="thickLine" presStyleLbl="alignNode1" presStyleIdx="0" presStyleCnt="3"/>
      <dgm:spPr/>
    </dgm:pt>
    <dgm:pt modelId="{800DE31C-CF26-4D98-B4E4-13C7D2FB8E74}" type="pres">
      <dgm:prSet presAssocID="{AA220E64-6F0C-457C-8C14-2070B5B3700C}" presName="horz1" presStyleCnt="0"/>
      <dgm:spPr/>
    </dgm:pt>
    <dgm:pt modelId="{5F661E7A-5114-482D-AA9B-0FFFC89C9E18}" type="pres">
      <dgm:prSet presAssocID="{AA220E64-6F0C-457C-8C14-2070B5B3700C}" presName="tx1" presStyleLbl="revTx" presStyleIdx="0" presStyleCnt="3"/>
      <dgm:spPr/>
      <dgm:t>
        <a:bodyPr/>
        <a:lstStyle/>
        <a:p>
          <a:endParaRPr lang="en-US"/>
        </a:p>
      </dgm:t>
    </dgm:pt>
    <dgm:pt modelId="{89D471C2-5E25-48E1-BD80-265094163B9B}" type="pres">
      <dgm:prSet presAssocID="{AA220E64-6F0C-457C-8C14-2070B5B3700C}" presName="vert1" presStyleCnt="0"/>
      <dgm:spPr/>
    </dgm:pt>
    <dgm:pt modelId="{EC9868C6-C63F-45BF-8851-59B7E7D6F8CF}" type="pres">
      <dgm:prSet presAssocID="{571F3D0E-C309-4609-95CE-9C0A61E603F7}" presName="thickLine" presStyleLbl="alignNode1" presStyleIdx="1" presStyleCnt="3"/>
      <dgm:spPr/>
    </dgm:pt>
    <dgm:pt modelId="{03D1200C-8C8A-43C2-9DB2-FC08ED92326E}" type="pres">
      <dgm:prSet presAssocID="{571F3D0E-C309-4609-95CE-9C0A61E603F7}" presName="horz1" presStyleCnt="0"/>
      <dgm:spPr/>
    </dgm:pt>
    <dgm:pt modelId="{E538F930-EA1C-47EF-A814-3692F98C25C7}" type="pres">
      <dgm:prSet presAssocID="{571F3D0E-C309-4609-95CE-9C0A61E603F7}" presName="tx1" presStyleLbl="revTx" presStyleIdx="1" presStyleCnt="3" custScaleY="142997"/>
      <dgm:spPr/>
      <dgm:t>
        <a:bodyPr/>
        <a:lstStyle/>
        <a:p>
          <a:endParaRPr lang="en-US"/>
        </a:p>
      </dgm:t>
    </dgm:pt>
    <dgm:pt modelId="{39F37617-338E-4754-86FD-FC6702B4334D}" type="pres">
      <dgm:prSet presAssocID="{571F3D0E-C309-4609-95CE-9C0A61E603F7}" presName="vert1" presStyleCnt="0"/>
      <dgm:spPr/>
    </dgm:pt>
    <dgm:pt modelId="{F687214A-2CCB-4144-80F1-B785EEA612E7}" type="pres">
      <dgm:prSet presAssocID="{3A1A5871-FB38-4156-B54D-8DF14217E12E}" presName="thickLine" presStyleLbl="alignNode1" presStyleIdx="2" presStyleCnt="3"/>
      <dgm:spPr/>
    </dgm:pt>
    <dgm:pt modelId="{D80899CF-E7D8-427C-BD0E-E8F6B99D4FA7}" type="pres">
      <dgm:prSet presAssocID="{3A1A5871-FB38-4156-B54D-8DF14217E12E}" presName="horz1" presStyleCnt="0"/>
      <dgm:spPr/>
    </dgm:pt>
    <dgm:pt modelId="{F1EDA05A-70C5-4535-B942-1139B3A942AF}" type="pres">
      <dgm:prSet presAssocID="{3A1A5871-FB38-4156-B54D-8DF14217E12E}" presName="tx1" presStyleLbl="revTx" presStyleIdx="2" presStyleCnt="3"/>
      <dgm:spPr/>
      <dgm:t>
        <a:bodyPr/>
        <a:lstStyle/>
        <a:p>
          <a:endParaRPr lang="en-US"/>
        </a:p>
      </dgm:t>
    </dgm:pt>
    <dgm:pt modelId="{B224D261-F312-4BDF-AAD0-1E4F99E477D9}" type="pres">
      <dgm:prSet presAssocID="{3A1A5871-FB38-4156-B54D-8DF14217E12E}" presName="vert1" presStyleCnt="0"/>
      <dgm:spPr/>
    </dgm:pt>
  </dgm:ptLst>
  <dgm:cxnLst>
    <dgm:cxn modelId="{883B0154-9292-4301-B539-9B9A592F14A5}" type="presOf" srcId="{4FF3237F-48DA-46D6-8FB9-5BF03AF17BFA}" destId="{557F5AE6-16C2-4084-BB74-045703DEB66F}" srcOrd="0" destOrd="0" presId="urn:microsoft.com/office/officeart/2008/layout/LinedList"/>
    <dgm:cxn modelId="{7D65A424-B2EB-4389-A997-95D06174B452}" type="presOf" srcId="{AA220E64-6F0C-457C-8C14-2070B5B3700C}" destId="{5F661E7A-5114-482D-AA9B-0FFFC89C9E18}" srcOrd="0" destOrd="0" presId="urn:microsoft.com/office/officeart/2008/layout/LinedList"/>
    <dgm:cxn modelId="{00BFAC9B-3209-4849-A157-1EAF919BADF3}" type="presOf" srcId="{3A1A5871-FB38-4156-B54D-8DF14217E12E}" destId="{F1EDA05A-70C5-4535-B942-1139B3A942AF}" srcOrd="0" destOrd="0" presId="urn:microsoft.com/office/officeart/2008/layout/LinedList"/>
    <dgm:cxn modelId="{28624553-619F-4DE0-8019-A0CE402FE61F}" srcId="{4FF3237F-48DA-46D6-8FB9-5BF03AF17BFA}" destId="{AA220E64-6F0C-457C-8C14-2070B5B3700C}" srcOrd="0" destOrd="0" parTransId="{28B39BCE-D56D-4220-A7A7-ABD0E62830BF}" sibTransId="{42748F18-5BFB-4E61-9766-85CA7B74B299}"/>
    <dgm:cxn modelId="{8CDE0607-5164-4856-A6EE-C0EF7BC15DFE}" srcId="{4FF3237F-48DA-46D6-8FB9-5BF03AF17BFA}" destId="{571F3D0E-C309-4609-95CE-9C0A61E603F7}" srcOrd="1" destOrd="0" parTransId="{44F1D37E-2901-43E0-AD25-BB09DE20E3CC}" sibTransId="{969883D7-6745-43AB-BB0D-4561508196DC}"/>
    <dgm:cxn modelId="{47464295-43B8-4B7F-A22D-FB30FF8EDE53}" type="presOf" srcId="{571F3D0E-C309-4609-95CE-9C0A61E603F7}" destId="{E538F930-EA1C-47EF-A814-3692F98C25C7}" srcOrd="0" destOrd="0" presId="urn:microsoft.com/office/officeart/2008/layout/LinedList"/>
    <dgm:cxn modelId="{AE55FCAC-8DA7-4423-B659-7F9566A531F8}" srcId="{4FF3237F-48DA-46D6-8FB9-5BF03AF17BFA}" destId="{3A1A5871-FB38-4156-B54D-8DF14217E12E}" srcOrd="2" destOrd="0" parTransId="{B7EDEB17-39F2-4909-ABB8-E5C4476659FD}" sibTransId="{F4A89B67-8924-45A7-B3A8-04B3A82726F1}"/>
    <dgm:cxn modelId="{18A4168D-0B23-4DDF-A36C-6BC94AA4EBBE}" type="presParOf" srcId="{557F5AE6-16C2-4084-BB74-045703DEB66F}" destId="{BA2C51BC-71A1-4C9B-870C-FD136704AE96}" srcOrd="0" destOrd="0" presId="urn:microsoft.com/office/officeart/2008/layout/LinedList"/>
    <dgm:cxn modelId="{0AFE39FF-95C0-4B1D-ACB2-88C8835CB0F7}" type="presParOf" srcId="{557F5AE6-16C2-4084-BB74-045703DEB66F}" destId="{800DE31C-CF26-4D98-B4E4-13C7D2FB8E74}" srcOrd="1" destOrd="0" presId="urn:microsoft.com/office/officeart/2008/layout/LinedList"/>
    <dgm:cxn modelId="{95E3D580-93FF-419F-B7EE-D1E7CE7CECC9}" type="presParOf" srcId="{800DE31C-CF26-4D98-B4E4-13C7D2FB8E74}" destId="{5F661E7A-5114-482D-AA9B-0FFFC89C9E18}" srcOrd="0" destOrd="0" presId="urn:microsoft.com/office/officeart/2008/layout/LinedList"/>
    <dgm:cxn modelId="{F0407746-EC7F-4359-9EBE-6ACE46943A3F}" type="presParOf" srcId="{800DE31C-CF26-4D98-B4E4-13C7D2FB8E74}" destId="{89D471C2-5E25-48E1-BD80-265094163B9B}" srcOrd="1" destOrd="0" presId="urn:microsoft.com/office/officeart/2008/layout/LinedList"/>
    <dgm:cxn modelId="{5D9C53E4-8322-4023-B8A1-2AB1BE508DC4}" type="presParOf" srcId="{557F5AE6-16C2-4084-BB74-045703DEB66F}" destId="{EC9868C6-C63F-45BF-8851-59B7E7D6F8CF}" srcOrd="2" destOrd="0" presId="urn:microsoft.com/office/officeart/2008/layout/LinedList"/>
    <dgm:cxn modelId="{F38BF8E4-4C9F-417A-A1F2-1CA4D2FE4FB5}" type="presParOf" srcId="{557F5AE6-16C2-4084-BB74-045703DEB66F}" destId="{03D1200C-8C8A-43C2-9DB2-FC08ED92326E}" srcOrd="3" destOrd="0" presId="urn:microsoft.com/office/officeart/2008/layout/LinedList"/>
    <dgm:cxn modelId="{8677F304-7B47-44DA-B78C-712DE318F31C}" type="presParOf" srcId="{03D1200C-8C8A-43C2-9DB2-FC08ED92326E}" destId="{E538F930-EA1C-47EF-A814-3692F98C25C7}" srcOrd="0" destOrd="0" presId="urn:microsoft.com/office/officeart/2008/layout/LinedList"/>
    <dgm:cxn modelId="{F724ACEF-802A-449E-BA7A-806B224990E8}" type="presParOf" srcId="{03D1200C-8C8A-43C2-9DB2-FC08ED92326E}" destId="{39F37617-338E-4754-86FD-FC6702B4334D}" srcOrd="1" destOrd="0" presId="urn:microsoft.com/office/officeart/2008/layout/LinedList"/>
    <dgm:cxn modelId="{CB22BE80-6032-4A63-BACE-60F4FAD92F03}" type="presParOf" srcId="{557F5AE6-16C2-4084-BB74-045703DEB66F}" destId="{F687214A-2CCB-4144-80F1-B785EEA612E7}" srcOrd="4" destOrd="0" presId="urn:microsoft.com/office/officeart/2008/layout/LinedList"/>
    <dgm:cxn modelId="{3BDFBBE7-19C3-4C40-BBFF-1131899DC415}" type="presParOf" srcId="{557F5AE6-16C2-4084-BB74-045703DEB66F}" destId="{D80899CF-E7D8-427C-BD0E-E8F6B99D4FA7}" srcOrd="5" destOrd="0" presId="urn:microsoft.com/office/officeart/2008/layout/LinedList"/>
    <dgm:cxn modelId="{66A72C0E-D3B8-464C-A89D-0E9B778359EB}" type="presParOf" srcId="{D80899CF-E7D8-427C-BD0E-E8F6B99D4FA7}" destId="{F1EDA05A-70C5-4535-B942-1139B3A942AF}" srcOrd="0" destOrd="0" presId="urn:microsoft.com/office/officeart/2008/layout/LinedList"/>
    <dgm:cxn modelId="{CCB5BE17-B337-4243-857E-40372DAB02DC}" type="presParOf" srcId="{D80899CF-E7D8-427C-BD0E-E8F6B99D4FA7}" destId="{B224D261-F312-4BDF-AAD0-1E4F99E477D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FE0BCD0-6A64-44CE-9328-945F39A872B2}"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11D3FAE-F68B-44CF-8645-3A975BC75D47}">
      <dgm:prSet custT="1"/>
      <dgm:spPr/>
      <dgm:t>
        <a:bodyPr/>
        <a:lstStyle/>
        <a:p>
          <a:pPr algn="just"/>
          <a:r>
            <a:rPr lang="en-US" sz="1800" dirty="0" smtClean="0"/>
            <a:t>Teach responsibility of others.</a:t>
          </a:r>
          <a:endParaRPr lang="en-US" sz="1800" dirty="0"/>
        </a:p>
      </dgm:t>
    </dgm:pt>
    <dgm:pt modelId="{3ECFE4D1-1F50-43DE-A6CC-ED2115131074}" type="parTrans" cxnId="{D50FB4CD-A30C-4365-86F3-8B582B54A81D}">
      <dgm:prSet/>
      <dgm:spPr/>
      <dgm:t>
        <a:bodyPr/>
        <a:lstStyle/>
        <a:p>
          <a:endParaRPr lang="en-US"/>
        </a:p>
      </dgm:t>
    </dgm:pt>
    <dgm:pt modelId="{A281C51E-145F-4C47-95A4-6B9B3086C656}" type="sibTrans" cxnId="{D50FB4CD-A30C-4365-86F3-8B582B54A81D}">
      <dgm:prSet/>
      <dgm:spPr/>
      <dgm:t>
        <a:bodyPr/>
        <a:lstStyle/>
        <a:p>
          <a:endParaRPr lang="en-US"/>
        </a:p>
      </dgm:t>
    </dgm:pt>
    <dgm:pt modelId="{1E99DAD8-6C0F-414E-8973-D4E6CF6CA373}">
      <dgm:prSet custT="1"/>
      <dgm:spPr/>
      <dgm:t>
        <a:bodyPr/>
        <a:lstStyle/>
        <a:p>
          <a:pPr algn="just"/>
          <a:r>
            <a:rPr lang="en-US" sz="1800" dirty="0" smtClean="0"/>
            <a:t>These places teach participants how to interact with the religion’s material culture (like a prayer rug). For some people, important ceremonies related to family structure—like marriage and birth—are connected to religious celebrations.</a:t>
          </a:r>
        </a:p>
      </dgm:t>
    </dgm:pt>
    <dgm:pt modelId="{DE186619-08EC-4495-8EB2-CB443EF000FA}" type="parTrans" cxnId="{856929CE-55FD-4A40-8240-A2C1AC2281D1}">
      <dgm:prSet/>
      <dgm:spPr/>
      <dgm:t>
        <a:bodyPr/>
        <a:lstStyle/>
        <a:p>
          <a:endParaRPr lang="en-US"/>
        </a:p>
      </dgm:t>
    </dgm:pt>
    <dgm:pt modelId="{6F9C0FA2-9B7B-4166-AFBA-C01805E406D1}" type="sibTrans" cxnId="{856929CE-55FD-4A40-8240-A2C1AC2281D1}">
      <dgm:prSet/>
      <dgm:spPr/>
      <dgm:t>
        <a:bodyPr/>
        <a:lstStyle/>
        <a:p>
          <a:endParaRPr lang="en-US"/>
        </a:p>
      </dgm:t>
    </dgm:pt>
    <dgm:pt modelId="{CC729ED2-AE79-494A-BF61-9D92E623F781}" type="pres">
      <dgm:prSet presAssocID="{CFE0BCD0-6A64-44CE-9328-945F39A872B2}" presName="vert0" presStyleCnt="0">
        <dgm:presLayoutVars>
          <dgm:dir/>
          <dgm:animOne val="branch"/>
          <dgm:animLvl val="lvl"/>
        </dgm:presLayoutVars>
      </dgm:prSet>
      <dgm:spPr/>
      <dgm:t>
        <a:bodyPr/>
        <a:lstStyle/>
        <a:p>
          <a:endParaRPr lang="en-US"/>
        </a:p>
      </dgm:t>
    </dgm:pt>
    <dgm:pt modelId="{FC92B6DD-F781-4105-996E-421556F011F9}" type="pres">
      <dgm:prSet presAssocID="{511D3FAE-F68B-44CF-8645-3A975BC75D47}" presName="thickLine" presStyleLbl="alignNode1" presStyleIdx="0" presStyleCnt="2"/>
      <dgm:spPr/>
    </dgm:pt>
    <dgm:pt modelId="{8A352442-70A7-4F85-935D-FB4C22791A84}" type="pres">
      <dgm:prSet presAssocID="{511D3FAE-F68B-44CF-8645-3A975BC75D47}" presName="horz1" presStyleCnt="0"/>
      <dgm:spPr/>
    </dgm:pt>
    <dgm:pt modelId="{61ABB11E-F554-4B30-BEC3-8899A918631F}" type="pres">
      <dgm:prSet presAssocID="{511D3FAE-F68B-44CF-8645-3A975BC75D47}" presName="tx1" presStyleLbl="revTx" presStyleIdx="0" presStyleCnt="2"/>
      <dgm:spPr/>
      <dgm:t>
        <a:bodyPr/>
        <a:lstStyle/>
        <a:p>
          <a:endParaRPr lang="en-US"/>
        </a:p>
      </dgm:t>
    </dgm:pt>
    <dgm:pt modelId="{60ED752A-EB39-4C0B-B072-1D1442494AB7}" type="pres">
      <dgm:prSet presAssocID="{511D3FAE-F68B-44CF-8645-3A975BC75D47}" presName="vert1" presStyleCnt="0"/>
      <dgm:spPr/>
    </dgm:pt>
    <dgm:pt modelId="{B5115471-4D21-4AD0-922D-3D55916F0EC4}" type="pres">
      <dgm:prSet presAssocID="{1E99DAD8-6C0F-414E-8973-D4E6CF6CA373}" presName="thickLine" presStyleLbl="alignNode1" presStyleIdx="1" presStyleCnt="2"/>
      <dgm:spPr/>
    </dgm:pt>
    <dgm:pt modelId="{2B5CB9E6-0779-44F5-B1AF-5649F1EAE7ED}" type="pres">
      <dgm:prSet presAssocID="{1E99DAD8-6C0F-414E-8973-D4E6CF6CA373}" presName="horz1" presStyleCnt="0"/>
      <dgm:spPr/>
    </dgm:pt>
    <dgm:pt modelId="{F253DC8A-E5AE-41FC-9B93-348DB18AEBB2}" type="pres">
      <dgm:prSet presAssocID="{1E99DAD8-6C0F-414E-8973-D4E6CF6CA373}" presName="tx1" presStyleLbl="revTx" presStyleIdx="1" presStyleCnt="2" custScaleY="234422"/>
      <dgm:spPr/>
      <dgm:t>
        <a:bodyPr/>
        <a:lstStyle/>
        <a:p>
          <a:endParaRPr lang="en-US"/>
        </a:p>
      </dgm:t>
    </dgm:pt>
    <dgm:pt modelId="{B1246A82-41D9-4F57-80EF-55C66BAFAC76}" type="pres">
      <dgm:prSet presAssocID="{1E99DAD8-6C0F-414E-8973-D4E6CF6CA373}" presName="vert1" presStyleCnt="0"/>
      <dgm:spPr/>
    </dgm:pt>
  </dgm:ptLst>
  <dgm:cxnLst>
    <dgm:cxn modelId="{856929CE-55FD-4A40-8240-A2C1AC2281D1}" srcId="{CFE0BCD0-6A64-44CE-9328-945F39A872B2}" destId="{1E99DAD8-6C0F-414E-8973-D4E6CF6CA373}" srcOrd="1" destOrd="0" parTransId="{DE186619-08EC-4495-8EB2-CB443EF000FA}" sibTransId="{6F9C0FA2-9B7B-4166-AFBA-C01805E406D1}"/>
    <dgm:cxn modelId="{1C665B16-BBF1-4667-AD5C-0335D8DEC0C4}" type="presOf" srcId="{1E99DAD8-6C0F-414E-8973-D4E6CF6CA373}" destId="{F253DC8A-E5AE-41FC-9B93-348DB18AEBB2}" srcOrd="0" destOrd="0" presId="urn:microsoft.com/office/officeart/2008/layout/LinedList"/>
    <dgm:cxn modelId="{D30888BB-3B70-45D5-8955-245AC2FCC3E0}" type="presOf" srcId="{511D3FAE-F68B-44CF-8645-3A975BC75D47}" destId="{61ABB11E-F554-4B30-BEC3-8899A918631F}" srcOrd="0" destOrd="0" presId="urn:microsoft.com/office/officeart/2008/layout/LinedList"/>
    <dgm:cxn modelId="{035B4E0C-576A-4013-9094-78B695D7B414}" type="presOf" srcId="{CFE0BCD0-6A64-44CE-9328-945F39A872B2}" destId="{CC729ED2-AE79-494A-BF61-9D92E623F781}" srcOrd="0" destOrd="0" presId="urn:microsoft.com/office/officeart/2008/layout/LinedList"/>
    <dgm:cxn modelId="{D50FB4CD-A30C-4365-86F3-8B582B54A81D}" srcId="{CFE0BCD0-6A64-44CE-9328-945F39A872B2}" destId="{511D3FAE-F68B-44CF-8645-3A975BC75D47}" srcOrd="0" destOrd="0" parTransId="{3ECFE4D1-1F50-43DE-A6CC-ED2115131074}" sibTransId="{A281C51E-145F-4C47-95A4-6B9B3086C656}"/>
    <dgm:cxn modelId="{F59CFD58-0880-4FDB-911C-B19D40743993}" type="presParOf" srcId="{CC729ED2-AE79-494A-BF61-9D92E623F781}" destId="{FC92B6DD-F781-4105-996E-421556F011F9}" srcOrd="0" destOrd="0" presId="urn:microsoft.com/office/officeart/2008/layout/LinedList"/>
    <dgm:cxn modelId="{F959AA82-1400-47CA-9B4A-C19C7835A386}" type="presParOf" srcId="{CC729ED2-AE79-494A-BF61-9D92E623F781}" destId="{8A352442-70A7-4F85-935D-FB4C22791A84}" srcOrd="1" destOrd="0" presId="urn:microsoft.com/office/officeart/2008/layout/LinedList"/>
    <dgm:cxn modelId="{ACBDB6ED-8F33-4961-9FDA-26D0F61ADA93}" type="presParOf" srcId="{8A352442-70A7-4F85-935D-FB4C22791A84}" destId="{61ABB11E-F554-4B30-BEC3-8899A918631F}" srcOrd="0" destOrd="0" presId="urn:microsoft.com/office/officeart/2008/layout/LinedList"/>
    <dgm:cxn modelId="{FCAE78E7-5B2A-4F43-B362-F74036BE9D76}" type="presParOf" srcId="{8A352442-70A7-4F85-935D-FB4C22791A84}" destId="{60ED752A-EB39-4C0B-B072-1D1442494AB7}" srcOrd="1" destOrd="0" presId="urn:microsoft.com/office/officeart/2008/layout/LinedList"/>
    <dgm:cxn modelId="{F58EBBAC-B0F6-419F-B92D-DD8B6DB1D74E}" type="presParOf" srcId="{CC729ED2-AE79-494A-BF61-9D92E623F781}" destId="{B5115471-4D21-4AD0-922D-3D55916F0EC4}" srcOrd="2" destOrd="0" presId="urn:microsoft.com/office/officeart/2008/layout/LinedList"/>
    <dgm:cxn modelId="{38B163F3-2EEE-45AB-A0DA-B1ABD253BB83}" type="presParOf" srcId="{CC729ED2-AE79-494A-BF61-9D92E623F781}" destId="{2B5CB9E6-0779-44F5-B1AF-5649F1EAE7ED}" srcOrd="3" destOrd="0" presId="urn:microsoft.com/office/officeart/2008/layout/LinedList"/>
    <dgm:cxn modelId="{7C9D8180-DEB0-4B14-B9BD-A1BF2FF19655}" type="presParOf" srcId="{2B5CB9E6-0779-44F5-B1AF-5649F1EAE7ED}" destId="{F253DC8A-E5AE-41FC-9B93-348DB18AEBB2}" srcOrd="0" destOrd="0" presId="urn:microsoft.com/office/officeart/2008/layout/LinedList"/>
    <dgm:cxn modelId="{1D2B5185-4A8E-49D2-A1CB-D9CBA9386622}" type="presParOf" srcId="{2B5CB9E6-0779-44F5-B1AF-5649F1EAE7ED}" destId="{B1246A82-41D9-4F57-80EF-55C66BAFAC76}"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172D33-7743-4D7E-965F-49C4695115F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450CB56-1CEB-46F7-B6FA-8521C25437FD}">
      <dgm:prSet phldrT="[Text]" custT="1"/>
      <dgm:spPr/>
      <dgm:t>
        <a:bodyPr/>
        <a:lstStyle/>
        <a:p>
          <a:pPr algn="ctr"/>
          <a:r>
            <a:rPr lang="en-US" sz="1800" dirty="0" smtClean="0"/>
            <a:t>Socialization is critical both to individuals and to the societies in which they live. </a:t>
          </a:r>
          <a:endParaRPr lang="en-US" sz="1800" dirty="0"/>
        </a:p>
      </dgm:t>
    </dgm:pt>
    <dgm:pt modelId="{774DBA15-E494-477D-BE7F-DF0D163CB20B}" type="parTrans" cxnId="{8D42EBEC-F329-4878-A989-6B96C41BF7FB}">
      <dgm:prSet/>
      <dgm:spPr/>
      <dgm:t>
        <a:bodyPr/>
        <a:lstStyle/>
        <a:p>
          <a:pPr algn="ctr"/>
          <a:endParaRPr lang="en-US"/>
        </a:p>
      </dgm:t>
    </dgm:pt>
    <dgm:pt modelId="{C6570F68-C28F-4D3B-9157-2F8E465A4E57}" type="sibTrans" cxnId="{8D42EBEC-F329-4878-A989-6B96C41BF7FB}">
      <dgm:prSet/>
      <dgm:spPr/>
      <dgm:t>
        <a:bodyPr/>
        <a:lstStyle/>
        <a:p>
          <a:pPr algn="ctr"/>
          <a:endParaRPr lang="en-US"/>
        </a:p>
      </dgm:t>
    </dgm:pt>
    <dgm:pt modelId="{279987C2-D4A9-4F91-9C20-8D7BC6E80A96}" type="pres">
      <dgm:prSet presAssocID="{F3172D33-7743-4D7E-965F-49C4695115F4}" presName="vert0" presStyleCnt="0">
        <dgm:presLayoutVars>
          <dgm:dir/>
          <dgm:animOne val="branch"/>
          <dgm:animLvl val="lvl"/>
        </dgm:presLayoutVars>
      </dgm:prSet>
      <dgm:spPr/>
      <dgm:t>
        <a:bodyPr/>
        <a:lstStyle/>
        <a:p>
          <a:endParaRPr lang="en-US"/>
        </a:p>
      </dgm:t>
    </dgm:pt>
    <dgm:pt modelId="{16E1E2D8-78AD-4FD0-ABB0-D1AC6AF06DEF}" type="pres">
      <dgm:prSet presAssocID="{3450CB56-1CEB-46F7-B6FA-8521C25437FD}" presName="thickLine" presStyleLbl="alignNode1" presStyleIdx="0" presStyleCnt="1"/>
      <dgm:spPr/>
    </dgm:pt>
    <dgm:pt modelId="{5CFC43F5-EC00-46A0-8D55-70660810828E}" type="pres">
      <dgm:prSet presAssocID="{3450CB56-1CEB-46F7-B6FA-8521C25437FD}" presName="horz1" presStyleCnt="0"/>
      <dgm:spPr/>
    </dgm:pt>
    <dgm:pt modelId="{39DA1166-6044-4A6A-8481-44FDD376BC5D}" type="pres">
      <dgm:prSet presAssocID="{3450CB56-1CEB-46F7-B6FA-8521C25437FD}" presName="tx1" presStyleLbl="revTx" presStyleIdx="0" presStyleCnt="1"/>
      <dgm:spPr/>
      <dgm:t>
        <a:bodyPr/>
        <a:lstStyle/>
        <a:p>
          <a:endParaRPr lang="en-US"/>
        </a:p>
      </dgm:t>
    </dgm:pt>
    <dgm:pt modelId="{361B4040-9F74-4BDC-96BE-6DE51FC38D69}" type="pres">
      <dgm:prSet presAssocID="{3450CB56-1CEB-46F7-B6FA-8521C25437FD}" presName="vert1" presStyleCnt="0"/>
      <dgm:spPr/>
    </dgm:pt>
  </dgm:ptLst>
  <dgm:cxnLst>
    <dgm:cxn modelId="{8D42EBEC-F329-4878-A989-6B96C41BF7FB}" srcId="{F3172D33-7743-4D7E-965F-49C4695115F4}" destId="{3450CB56-1CEB-46F7-B6FA-8521C25437FD}" srcOrd="0" destOrd="0" parTransId="{774DBA15-E494-477D-BE7F-DF0D163CB20B}" sibTransId="{C6570F68-C28F-4D3B-9157-2F8E465A4E57}"/>
    <dgm:cxn modelId="{7A3093CD-3F23-4CF2-8780-7DD07C08F5AA}" type="presOf" srcId="{F3172D33-7743-4D7E-965F-49C4695115F4}" destId="{279987C2-D4A9-4F91-9C20-8D7BC6E80A96}" srcOrd="0" destOrd="0" presId="urn:microsoft.com/office/officeart/2008/layout/LinedList"/>
    <dgm:cxn modelId="{30BF3C62-B456-4A3A-BC0D-B41763F6029A}" type="presOf" srcId="{3450CB56-1CEB-46F7-B6FA-8521C25437FD}" destId="{39DA1166-6044-4A6A-8481-44FDD376BC5D}" srcOrd="0" destOrd="0" presId="urn:microsoft.com/office/officeart/2008/layout/LinedList"/>
    <dgm:cxn modelId="{523B80A1-F7D6-4892-AF2D-AC7C52F51CD8}" type="presParOf" srcId="{279987C2-D4A9-4F91-9C20-8D7BC6E80A96}" destId="{16E1E2D8-78AD-4FD0-ABB0-D1AC6AF06DEF}" srcOrd="0" destOrd="0" presId="urn:microsoft.com/office/officeart/2008/layout/LinedList"/>
    <dgm:cxn modelId="{3035A1CD-C2D0-4E04-8385-F538E7AD116B}" type="presParOf" srcId="{279987C2-D4A9-4F91-9C20-8D7BC6E80A96}" destId="{5CFC43F5-EC00-46A0-8D55-70660810828E}" srcOrd="1" destOrd="0" presId="urn:microsoft.com/office/officeart/2008/layout/LinedList"/>
    <dgm:cxn modelId="{B8A250B2-CBEA-4510-BAE1-3A1539B008D4}" type="presParOf" srcId="{5CFC43F5-EC00-46A0-8D55-70660810828E}" destId="{39DA1166-6044-4A6A-8481-44FDD376BC5D}" srcOrd="0" destOrd="0" presId="urn:microsoft.com/office/officeart/2008/layout/LinedList"/>
    <dgm:cxn modelId="{8AD1DBA8-AF46-401A-8D83-133FBF4317B6}" type="presParOf" srcId="{5CFC43F5-EC00-46A0-8D55-70660810828E}" destId="{361B4040-9F74-4BDC-96BE-6DE51FC38D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76A6A4E-E504-4AB2-935F-22B42E91CD62}"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9AB9277-94B2-4627-B40F-40E77E8CB5D8}">
      <dgm:prSet custT="1"/>
      <dgm:spPr/>
      <dgm:t>
        <a:bodyPr/>
        <a:lstStyle/>
        <a:p>
          <a:pPr algn="just"/>
          <a:r>
            <a:rPr lang="en-US" sz="1800" dirty="0" smtClean="0"/>
            <a:t>Many of these institutions uphold gender norms and contribute to their enforcement through socialization. From ceremonial rites of passage that reinforce the family unit, to power dynamics which reinforce gender roles, religion fosters a shared set of socialized values that are passed on through society.</a:t>
          </a:r>
          <a:endParaRPr lang="en-US" sz="1800" dirty="0"/>
        </a:p>
      </dgm:t>
    </dgm:pt>
    <dgm:pt modelId="{3E450AEE-A000-44CC-A86B-C9B1F393C888}" type="parTrans" cxnId="{0B62270A-A390-43CA-AEAA-7B206339CCAE}">
      <dgm:prSet/>
      <dgm:spPr/>
      <dgm:t>
        <a:bodyPr/>
        <a:lstStyle/>
        <a:p>
          <a:endParaRPr lang="en-US"/>
        </a:p>
      </dgm:t>
    </dgm:pt>
    <dgm:pt modelId="{BDB9917C-C7ED-4886-B041-95A812521A7A}" type="sibTrans" cxnId="{0B62270A-A390-43CA-AEAA-7B206339CCAE}">
      <dgm:prSet/>
      <dgm:spPr/>
      <dgm:t>
        <a:bodyPr/>
        <a:lstStyle/>
        <a:p>
          <a:endParaRPr lang="en-US"/>
        </a:p>
      </dgm:t>
    </dgm:pt>
    <dgm:pt modelId="{6402DCA8-699A-4A20-A1A5-FBCA9D5A42E6}" type="pres">
      <dgm:prSet presAssocID="{A76A6A4E-E504-4AB2-935F-22B42E91CD62}" presName="vert0" presStyleCnt="0">
        <dgm:presLayoutVars>
          <dgm:dir/>
          <dgm:animOne val="branch"/>
          <dgm:animLvl val="lvl"/>
        </dgm:presLayoutVars>
      </dgm:prSet>
      <dgm:spPr/>
      <dgm:t>
        <a:bodyPr/>
        <a:lstStyle/>
        <a:p>
          <a:endParaRPr lang="en-US"/>
        </a:p>
      </dgm:t>
    </dgm:pt>
    <dgm:pt modelId="{A6BF043E-E39C-4C60-8269-9A5156F6133E}" type="pres">
      <dgm:prSet presAssocID="{69AB9277-94B2-4627-B40F-40E77E8CB5D8}" presName="thickLine" presStyleLbl="alignNode1" presStyleIdx="0" presStyleCnt="1"/>
      <dgm:spPr/>
    </dgm:pt>
    <dgm:pt modelId="{9C642BE8-E28E-4322-92EC-12F0BF931957}" type="pres">
      <dgm:prSet presAssocID="{69AB9277-94B2-4627-B40F-40E77E8CB5D8}" presName="horz1" presStyleCnt="0"/>
      <dgm:spPr/>
    </dgm:pt>
    <dgm:pt modelId="{F225C03B-316B-416D-840C-25309663C45B}" type="pres">
      <dgm:prSet presAssocID="{69AB9277-94B2-4627-B40F-40E77E8CB5D8}" presName="tx1" presStyleLbl="revTx" presStyleIdx="0" presStyleCnt="1"/>
      <dgm:spPr/>
      <dgm:t>
        <a:bodyPr/>
        <a:lstStyle/>
        <a:p>
          <a:endParaRPr lang="en-US"/>
        </a:p>
      </dgm:t>
    </dgm:pt>
    <dgm:pt modelId="{FADCEF36-7D44-4E00-A07D-9C49A894DE46}" type="pres">
      <dgm:prSet presAssocID="{69AB9277-94B2-4627-B40F-40E77E8CB5D8}" presName="vert1" presStyleCnt="0"/>
      <dgm:spPr/>
    </dgm:pt>
  </dgm:ptLst>
  <dgm:cxnLst>
    <dgm:cxn modelId="{0B62270A-A390-43CA-AEAA-7B206339CCAE}" srcId="{A76A6A4E-E504-4AB2-935F-22B42E91CD62}" destId="{69AB9277-94B2-4627-B40F-40E77E8CB5D8}" srcOrd="0" destOrd="0" parTransId="{3E450AEE-A000-44CC-A86B-C9B1F393C888}" sibTransId="{BDB9917C-C7ED-4886-B041-95A812521A7A}"/>
    <dgm:cxn modelId="{71B503C3-EEAF-4EAB-9DEE-96D22B8646AE}" type="presOf" srcId="{69AB9277-94B2-4627-B40F-40E77E8CB5D8}" destId="{F225C03B-316B-416D-840C-25309663C45B}" srcOrd="0" destOrd="0" presId="urn:microsoft.com/office/officeart/2008/layout/LinedList"/>
    <dgm:cxn modelId="{3B60AE7A-0F4F-4976-9290-D7D07F6B2E8A}" type="presOf" srcId="{A76A6A4E-E504-4AB2-935F-22B42E91CD62}" destId="{6402DCA8-699A-4A20-A1A5-FBCA9D5A42E6}" srcOrd="0" destOrd="0" presId="urn:microsoft.com/office/officeart/2008/layout/LinedList"/>
    <dgm:cxn modelId="{904FF7F1-2FE9-40EE-BA90-5FBA88D071B2}" type="presParOf" srcId="{6402DCA8-699A-4A20-A1A5-FBCA9D5A42E6}" destId="{A6BF043E-E39C-4C60-8269-9A5156F6133E}" srcOrd="0" destOrd="0" presId="urn:microsoft.com/office/officeart/2008/layout/LinedList"/>
    <dgm:cxn modelId="{6C293047-A456-44DB-B94A-57C29CAC68CA}" type="presParOf" srcId="{6402DCA8-699A-4A20-A1A5-FBCA9D5A42E6}" destId="{9C642BE8-E28E-4322-92EC-12F0BF931957}" srcOrd="1" destOrd="0" presId="urn:microsoft.com/office/officeart/2008/layout/LinedList"/>
    <dgm:cxn modelId="{00AEAA1C-B98F-476C-9D31-768959A9F81C}" type="presParOf" srcId="{9C642BE8-E28E-4322-92EC-12F0BF931957}" destId="{F225C03B-316B-416D-840C-25309663C45B}" srcOrd="0" destOrd="0" presId="urn:microsoft.com/office/officeart/2008/layout/LinedList"/>
    <dgm:cxn modelId="{E9D23286-22D6-488E-9F35-90D0A0BE56EF}" type="presParOf" srcId="{9C642BE8-E28E-4322-92EC-12F0BF931957}" destId="{FADCEF36-7D44-4E00-A07D-9C49A894DE46}"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0741BAB-3CD3-4D7B-9657-6F0B844F8F4E}"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B95B17FF-4DA7-48C1-A4F2-D3E6BF7802CD}">
      <dgm:prSet phldrT="[Text]" custT="1"/>
      <dgm:spPr/>
      <dgm:t>
        <a:bodyPr/>
        <a:lstStyle/>
        <a:p>
          <a:r>
            <a:rPr lang="en-US" sz="2000" dirty="0" smtClean="0"/>
            <a:t>Workers require new socialization into a workplace, both in terms of material culture (such as how to operate the copy machine) and nonmaterial culture (such as whether it is okay to speak directly to the boss or how the refrigerator is shared).</a:t>
          </a:r>
          <a:endParaRPr lang="en-US" sz="2000" dirty="0"/>
        </a:p>
      </dgm:t>
    </dgm:pt>
    <dgm:pt modelId="{4952F6AE-CF9E-4BF0-B8D0-BC0C5B4ED408}" type="parTrans" cxnId="{EC8C4D51-4DD5-42B1-A9BE-F8AB401A9D98}">
      <dgm:prSet/>
      <dgm:spPr/>
      <dgm:t>
        <a:bodyPr/>
        <a:lstStyle/>
        <a:p>
          <a:endParaRPr lang="en-US" sz="2400"/>
        </a:p>
      </dgm:t>
    </dgm:pt>
    <dgm:pt modelId="{BECC4D8F-6307-44AA-88D0-E21D4EC677B5}" type="sibTrans" cxnId="{EC8C4D51-4DD5-42B1-A9BE-F8AB401A9D98}">
      <dgm:prSet/>
      <dgm:spPr/>
      <dgm:t>
        <a:bodyPr/>
        <a:lstStyle/>
        <a:p>
          <a:endParaRPr lang="en-US" sz="2400"/>
        </a:p>
      </dgm:t>
    </dgm:pt>
    <dgm:pt modelId="{2209DFE6-6F26-43FB-A15A-97F769CBB0E6}">
      <dgm:prSet phldrT="[Text]" custT="1"/>
      <dgm:spPr/>
      <dgm:t>
        <a:bodyPr/>
        <a:lstStyle/>
        <a:p>
          <a:r>
            <a:rPr lang="en-US" sz="2000" dirty="0" smtClean="0"/>
            <a:t>Can teach how to collaborate with diverse group of people.</a:t>
          </a:r>
          <a:endParaRPr lang="en-US" sz="2000" dirty="0"/>
        </a:p>
      </dgm:t>
    </dgm:pt>
    <dgm:pt modelId="{EFB796AD-464D-463A-AEA4-402D2F0002AC}" type="parTrans" cxnId="{DB573BB9-9638-483B-A0EA-CEF6DFE7A20D}">
      <dgm:prSet/>
      <dgm:spPr/>
      <dgm:t>
        <a:bodyPr/>
        <a:lstStyle/>
        <a:p>
          <a:endParaRPr lang="en-US" sz="2400"/>
        </a:p>
      </dgm:t>
    </dgm:pt>
    <dgm:pt modelId="{728CCB89-7E56-438A-A3DB-EACE48B32C5D}" type="sibTrans" cxnId="{DB573BB9-9638-483B-A0EA-CEF6DFE7A20D}">
      <dgm:prSet/>
      <dgm:spPr/>
      <dgm:t>
        <a:bodyPr/>
        <a:lstStyle/>
        <a:p>
          <a:endParaRPr lang="en-US" sz="2400"/>
        </a:p>
      </dgm:t>
    </dgm:pt>
    <dgm:pt modelId="{382FC0DC-AA65-4BBD-9FE4-B4345808C398}" type="pres">
      <dgm:prSet presAssocID="{50741BAB-3CD3-4D7B-9657-6F0B844F8F4E}" presName="vert0" presStyleCnt="0">
        <dgm:presLayoutVars>
          <dgm:dir/>
          <dgm:animOne val="branch"/>
          <dgm:animLvl val="lvl"/>
        </dgm:presLayoutVars>
      </dgm:prSet>
      <dgm:spPr/>
      <dgm:t>
        <a:bodyPr/>
        <a:lstStyle/>
        <a:p>
          <a:endParaRPr lang="en-US"/>
        </a:p>
      </dgm:t>
    </dgm:pt>
    <dgm:pt modelId="{A0FBBAB4-BD31-4870-B847-07973EFAEF63}" type="pres">
      <dgm:prSet presAssocID="{B95B17FF-4DA7-48C1-A4F2-D3E6BF7802CD}" presName="thickLine" presStyleLbl="alignNode1" presStyleIdx="0" presStyleCnt="2"/>
      <dgm:spPr/>
    </dgm:pt>
    <dgm:pt modelId="{4DE765D9-2AB8-4465-B84F-86D02D8778C8}" type="pres">
      <dgm:prSet presAssocID="{B95B17FF-4DA7-48C1-A4F2-D3E6BF7802CD}" presName="horz1" presStyleCnt="0"/>
      <dgm:spPr/>
    </dgm:pt>
    <dgm:pt modelId="{F4286682-C563-4866-B2D0-6A12F1457A89}" type="pres">
      <dgm:prSet presAssocID="{B95B17FF-4DA7-48C1-A4F2-D3E6BF7802CD}" presName="tx1" presStyleLbl="revTx" presStyleIdx="0" presStyleCnt="2" custScaleY="191098"/>
      <dgm:spPr/>
      <dgm:t>
        <a:bodyPr/>
        <a:lstStyle/>
        <a:p>
          <a:endParaRPr lang="en-US"/>
        </a:p>
      </dgm:t>
    </dgm:pt>
    <dgm:pt modelId="{3BEDFC2B-5D2E-41E3-9087-D9CD4263B772}" type="pres">
      <dgm:prSet presAssocID="{B95B17FF-4DA7-48C1-A4F2-D3E6BF7802CD}" presName="vert1" presStyleCnt="0"/>
      <dgm:spPr/>
    </dgm:pt>
    <dgm:pt modelId="{1B114DAD-CCF1-485D-A595-EA2261107DF2}" type="pres">
      <dgm:prSet presAssocID="{2209DFE6-6F26-43FB-A15A-97F769CBB0E6}" presName="thickLine" presStyleLbl="alignNode1" presStyleIdx="1" presStyleCnt="2"/>
      <dgm:spPr/>
    </dgm:pt>
    <dgm:pt modelId="{7CEE69AA-A3AE-41C2-A859-2325BBCE7223}" type="pres">
      <dgm:prSet presAssocID="{2209DFE6-6F26-43FB-A15A-97F769CBB0E6}" presName="horz1" presStyleCnt="0"/>
      <dgm:spPr/>
    </dgm:pt>
    <dgm:pt modelId="{1F3256F1-19D0-4F4D-98FB-D73C3E996281}" type="pres">
      <dgm:prSet presAssocID="{2209DFE6-6F26-43FB-A15A-97F769CBB0E6}" presName="tx1" presStyleLbl="revTx" presStyleIdx="1" presStyleCnt="2" custScaleY="124187"/>
      <dgm:spPr/>
      <dgm:t>
        <a:bodyPr/>
        <a:lstStyle/>
        <a:p>
          <a:endParaRPr lang="en-US"/>
        </a:p>
      </dgm:t>
    </dgm:pt>
    <dgm:pt modelId="{DE9A4ABE-2F8D-4058-8AA8-8FDC8F3C5EED}" type="pres">
      <dgm:prSet presAssocID="{2209DFE6-6F26-43FB-A15A-97F769CBB0E6}" presName="vert1" presStyleCnt="0"/>
      <dgm:spPr/>
    </dgm:pt>
  </dgm:ptLst>
  <dgm:cxnLst>
    <dgm:cxn modelId="{DB573BB9-9638-483B-A0EA-CEF6DFE7A20D}" srcId="{50741BAB-3CD3-4D7B-9657-6F0B844F8F4E}" destId="{2209DFE6-6F26-43FB-A15A-97F769CBB0E6}" srcOrd="1" destOrd="0" parTransId="{EFB796AD-464D-463A-AEA4-402D2F0002AC}" sibTransId="{728CCB89-7E56-438A-A3DB-EACE48B32C5D}"/>
    <dgm:cxn modelId="{79D3518E-2BFC-4EC9-AE39-2BC5BB76830C}" type="presOf" srcId="{B95B17FF-4DA7-48C1-A4F2-D3E6BF7802CD}" destId="{F4286682-C563-4866-B2D0-6A12F1457A89}" srcOrd="0" destOrd="0" presId="urn:microsoft.com/office/officeart/2008/layout/LinedList"/>
    <dgm:cxn modelId="{0A39EF50-5568-467D-9F61-D68AAC6319FC}" type="presOf" srcId="{50741BAB-3CD3-4D7B-9657-6F0B844F8F4E}" destId="{382FC0DC-AA65-4BBD-9FE4-B4345808C398}" srcOrd="0" destOrd="0" presId="urn:microsoft.com/office/officeart/2008/layout/LinedList"/>
    <dgm:cxn modelId="{8544EB77-28E7-4E27-8C40-D12D8072F3F7}" type="presOf" srcId="{2209DFE6-6F26-43FB-A15A-97F769CBB0E6}" destId="{1F3256F1-19D0-4F4D-98FB-D73C3E996281}" srcOrd="0" destOrd="0" presId="urn:microsoft.com/office/officeart/2008/layout/LinedList"/>
    <dgm:cxn modelId="{EC8C4D51-4DD5-42B1-A9BE-F8AB401A9D98}" srcId="{50741BAB-3CD3-4D7B-9657-6F0B844F8F4E}" destId="{B95B17FF-4DA7-48C1-A4F2-D3E6BF7802CD}" srcOrd="0" destOrd="0" parTransId="{4952F6AE-CF9E-4BF0-B8D0-BC0C5B4ED408}" sibTransId="{BECC4D8F-6307-44AA-88D0-E21D4EC677B5}"/>
    <dgm:cxn modelId="{89442BB4-4AD2-4229-9605-BCAD75758C02}" type="presParOf" srcId="{382FC0DC-AA65-4BBD-9FE4-B4345808C398}" destId="{A0FBBAB4-BD31-4870-B847-07973EFAEF63}" srcOrd="0" destOrd="0" presId="urn:microsoft.com/office/officeart/2008/layout/LinedList"/>
    <dgm:cxn modelId="{5072BA20-E5FD-41A0-9212-3803BF4DAA6F}" type="presParOf" srcId="{382FC0DC-AA65-4BBD-9FE4-B4345808C398}" destId="{4DE765D9-2AB8-4465-B84F-86D02D8778C8}" srcOrd="1" destOrd="0" presId="urn:microsoft.com/office/officeart/2008/layout/LinedList"/>
    <dgm:cxn modelId="{3F137A3E-6E43-4AB4-9CD2-24E54ED58175}" type="presParOf" srcId="{4DE765D9-2AB8-4465-B84F-86D02D8778C8}" destId="{F4286682-C563-4866-B2D0-6A12F1457A89}" srcOrd="0" destOrd="0" presId="urn:microsoft.com/office/officeart/2008/layout/LinedList"/>
    <dgm:cxn modelId="{3A6F7499-387F-40C3-A0C8-38F2AA29D55A}" type="presParOf" srcId="{4DE765D9-2AB8-4465-B84F-86D02D8778C8}" destId="{3BEDFC2B-5D2E-41E3-9087-D9CD4263B772}" srcOrd="1" destOrd="0" presId="urn:microsoft.com/office/officeart/2008/layout/LinedList"/>
    <dgm:cxn modelId="{AEEB317D-5482-4E5F-AA45-0970729BEF66}" type="presParOf" srcId="{382FC0DC-AA65-4BBD-9FE4-B4345808C398}" destId="{1B114DAD-CCF1-485D-A595-EA2261107DF2}" srcOrd="2" destOrd="0" presId="urn:microsoft.com/office/officeart/2008/layout/LinedList"/>
    <dgm:cxn modelId="{E39CFA0D-C971-4A90-95DD-40D8368C4BF5}" type="presParOf" srcId="{382FC0DC-AA65-4BBD-9FE4-B4345808C398}" destId="{7CEE69AA-A3AE-41C2-A859-2325BBCE7223}" srcOrd="3" destOrd="0" presId="urn:microsoft.com/office/officeart/2008/layout/LinedList"/>
    <dgm:cxn modelId="{48A7B1AB-3734-4DDF-B444-950B72FF4D2C}" type="presParOf" srcId="{7CEE69AA-A3AE-41C2-A859-2325BBCE7223}" destId="{1F3256F1-19D0-4F4D-98FB-D73C3E996281}" srcOrd="0" destOrd="0" presId="urn:microsoft.com/office/officeart/2008/layout/LinedList"/>
    <dgm:cxn modelId="{4D64FAC5-E73F-4CFA-9B1E-D2299991C799}" type="presParOf" srcId="{7CEE69AA-A3AE-41C2-A859-2325BBCE7223}" destId="{DE9A4ABE-2F8D-4058-8AA8-8FDC8F3C5EE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DC7F947F-50A3-472F-96FA-D89C01920820}"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1A65CFCB-99D9-4F6B-B9E2-5BFCB06507CE}">
      <dgm:prSet custT="1"/>
      <dgm:spPr/>
      <dgm:t>
        <a:bodyPr/>
        <a:lstStyle/>
        <a:p>
          <a:r>
            <a:rPr lang="en-US" sz="2000" dirty="0" smtClean="0"/>
            <a:t>Importance on making money and supporting a family is learned.</a:t>
          </a:r>
          <a:endParaRPr lang="en-US" sz="2000" dirty="0"/>
        </a:p>
      </dgm:t>
    </dgm:pt>
    <dgm:pt modelId="{3CF51D09-9070-454E-A879-A328424360D7}" type="parTrans" cxnId="{832C13CE-E9C7-45CF-87EC-DA5B29B3A25F}">
      <dgm:prSet/>
      <dgm:spPr/>
      <dgm:t>
        <a:bodyPr/>
        <a:lstStyle/>
        <a:p>
          <a:endParaRPr lang="en-US"/>
        </a:p>
      </dgm:t>
    </dgm:pt>
    <dgm:pt modelId="{44823C96-54CB-4DAC-8036-6524E54B96BF}" type="sibTrans" cxnId="{832C13CE-E9C7-45CF-87EC-DA5B29B3A25F}">
      <dgm:prSet/>
      <dgm:spPr/>
      <dgm:t>
        <a:bodyPr/>
        <a:lstStyle/>
        <a:p>
          <a:endParaRPr lang="en-US"/>
        </a:p>
      </dgm:t>
    </dgm:pt>
    <dgm:pt modelId="{23F5A93B-D5CF-47A4-A079-12A152381162}" type="pres">
      <dgm:prSet presAssocID="{DC7F947F-50A3-472F-96FA-D89C01920820}" presName="vert0" presStyleCnt="0">
        <dgm:presLayoutVars>
          <dgm:dir/>
          <dgm:animOne val="branch"/>
          <dgm:animLvl val="lvl"/>
        </dgm:presLayoutVars>
      </dgm:prSet>
      <dgm:spPr/>
      <dgm:t>
        <a:bodyPr/>
        <a:lstStyle/>
        <a:p>
          <a:endParaRPr lang="en-US"/>
        </a:p>
      </dgm:t>
    </dgm:pt>
    <dgm:pt modelId="{1EFFAE38-DB87-44E8-B3D1-11D13D4FDF61}" type="pres">
      <dgm:prSet presAssocID="{1A65CFCB-99D9-4F6B-B9E2-5BFCB06507CE}" presName="thickLine" presStyleLbl="alignNode1" presStyleIdx="0" presStyleCnt="1"/>
      <dgm:spPr/>
    </dgm:pt>
    <dgm:pt modelId="{E311EEB4-C7CC-40D3-9EEB-C667D88A4A8F}" type="pres">
      <dgm:prSet presAssocID="{1A65CFCB-99D9-4F6B-B9E2-5BFCB06507CE}" presName="horz1" presStyleCnt="0"/>
      <dgm:spPr/>
    </dgm:pt>
    <dgm:pt modelId="{C45B451D-7839-4A94-8972-BB3354311798}" type="pres">
      <dgm:prSet presAssocID="{1A65CFCB-99D9-4F6B-B9E2-5BFCB06507CE}" presName="tx1" presStyleLbl="revTx" presStyleIdx="0" presStyleCnt="1"/>
      <dgm:spPr/>
      <dgm:t>
        <a:bodyPr/>
        <a:lstStyle/>
        <a:p>
          <a:endParaRPr lang="en-US"/>
        </a:p>
      </dgm:t>
    </dgm:pt>
    <dgm:pt modelId="{2359208B-2066-497E-B306-E2748FE2BEFB}" type="pres">
      <dgm:prSet presAssocID="{1A65CFCB-99D9-4F6B-B9E2-5BFCB06507CE}" presName="vert1" presStyleCnt="0"/>
      <dgm:spPr/>
    </dgm:pt>
  </dgm:ptLst>
  <dgm:cxnLst>
    <dgm:cxn modelId="{C11451FB-D102-461F-AD22-BF9957BCA6F5}" type="presOf" srcId="{1A65CFCB-99D9-4F6B-B9E2-5BFCB06507CE}" destId="{C45B451D-7839-4A94-8972-BB3354311798}" srcOrd="0" destOrd="0" presId="urn:microsoft.com/office/officeart/2008/layout/LinedList"/>
    <dgm:cxn modelId="{832C13CE-E9C7-45CF-87EC-DA5B29B3A25F}" srcId="{DC7F947F-50A3-472F-96FA-D89C01920820}" destId="{1A65CFCB-99D9-4F6B-B9E2-5BFCB06507CE}" srcOrd="0" destOrd="0" parTransId="{3CF51D09-9070-454E-A879-A328424360D7}" sibTransId="{44823C96-54CB-4DAC-8036-6524E54B96BF}"/>
    <dgm:cxn modelId="{7E3D777A-66F4-4330-A107-AB33E8885F40}" type="presOf" srcId="{DC7F947F-50A3-472F-96FA-D89C01920820}" destId="{23F5A93B-D5CF-47A4-A079-12A152381162}" srcOrd="0" destOrd="0" presId="urn:microsoft.com/office/officeart/2008/layout/LinedList"/>
    <dgm:cxn modelId="{01D9D56D-85EA-452B-889B-CFBE8EDEFDB9}" type="presParOf" srcId="{23F5A93B-D5CF-47A4-A079-12A152381162}" destId="{1EFFAE38-DB87-44E8-B3D1-11D13D4FDF61}" srcOrd="0" destOrd="0" presId="urn:microsoft.com/office/officeart/2008/layout/LinedList"/>
    <dgm:cxn modelId="{5829A2B8-5F74-4216-823E-F02B50B43CFB}" type="presParOf" srcId="{23F5A93B-D5CF-47A4-A079-12A152381162}" destId="{E311EEB4-C7CC-40D3-9EEB-C667D88A4A8F}" srcOrd="1" destOrd="0" presId="urn:microsoft.com/office/officeart/2008/layout/LinedList"/>
    <dgm:cxn modelId="{E5B279CB-DB1E-4F2B-9AD9-471FB977ED9D}" type="presParOf" srcId="{E311EEB4-C7CC-40D3-9EEB-C667D88A4A8F}" destId="{C45B451D-7839-4A94-8972-BB3354311798}" srcOrd="0" destOrd="0" presId="urn:microsoft.com/office/officeart/2008/layout/LinedList"/>
    <dgm:cxn modelId="{8AD7557E-4116-4C22-975E-65672F80ABD6}" type="presParOf" srcId="{E311EEB4-C7CC-40D3-9EEB-C667D88A4A8F}" destId="{2359208B-2066-497E-B306-E2748FE2BEFB}"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5196001-C043-4769-B7A7-BFF56F9CB8E3}"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04390CE3-2AAE-4CDE-B167-E36FFA864D38}">
      <dgm:prSet custT="1"/>
      <dgm:spPr/>
      <dgm:t>
        <a:bodyPr/>
        <a:lstStyle/>
        <a:p>
          <a:r>
            <a:rPr lang="en-US" sz="2000" dirty="0" smtClean="0"/>
            <a:t>Individuals are actively setting goals and achieving them.</a:t>
          </a:r>
          <a:endParaRPr lang="en-US" sz="2000" dirty="0"/>
        </a:p>
      </dgm:t>
    </dgm:pt>
    <dgm:pt modelId="{281AC8B9-D61B-44DC-B549-D01D8A0C8B4B}" type="parTrans" cxnId="{6F246F03-709B-4588-BD28-F0787D939CDC}">
      <dgm:prSet/>
      <dgm:spPr/>
      <dgm:t>
        <a:bodyPr/>
        <a:lstStyle/>
        <a:p>
          <a:endParaRPr lang="en-US"/>
        </a:p>
      </dgm:t>
    </dgm:pt>
    <dgm:pt modelId="{6CC42FC3-E41F-45F6-A925-595D0CA1699F}" type="sibTrans" cxnId="{6F246F03-709B-4588-BD28-F0787D939CDC}">
      <dgm:prSet/>
      <dgm:spPr/>
      <dgm:t>
        <a:bodyPr/>
        <a:lstStyle/>
        <a:p>
          <a:endParaRPr lang="en-US"/>
        </a:p>
      </dgm:t>
    </dgm:pt>
    <dgm:pt modelId="{CCC5D7C3-7577-447F-8AD3-47288F569EC6}" type="pres">
      <dgm:prSet presAssocID="{B5196001-C043-4769-B7A7-BFF56F9CB8E3}" presName="vert0" presStyleCnt="0">
        <dgm:presLayoutVars>
          <dgm:dir/>
          <dgm:animOne val="branch"/>
          <dgm:animLvl val="lvl"/>
        </dgm:presLayoutVars>
      </dgm:prSet>
      <dgm:spPr/>
      <dgm:t>
        <a:bodyPr/>
        <a:lstStyle/>
        <a:p>
          <a:endParaRPr lang="en-US"/>
        </a:p>
      </dgm:t>
    </dgm:pt>
    <dgm:pt modelId="{683DCF91-D596-428A-93BC-66240DBC6358}" type="pres">
      <dgm:prSet presAssocID="{04390CE3-2AAE-4CDE-B167-E36FFA864D38}" presName="thickLine" presStyleLbl="alignNode1" presStyleIdx="0" presStyleCnt="1"/>
      <dgm:spPr/>
    </dgm:pt>
    <dgm:pt modelId="{D34812F7-A449-454C-BB2E-782318986710}" type="pres">
      <dgm:prSet presAssocID="{04390CE3-2AAE-4CDE-B167-E36FFA864D38}" presName="horz1" presStyleCnt="0"/>
      <dgm:spPr/>
    </dgm:pt>
    <dgm:pt modelId="{A05BBF2B-2000-4BAB-BD91-2D758E583998}" type="pres">
      <dgm:prSet presAssocID="{04390CE3-2AAE-4CDE-B167-E36FFA864D38}" presName="tx1" presStyleLbl="revTx" presStyleIdx="0" presStyleCnt="1"/>
      <dgm:spPr/>
      <dgm:t>
        <a:bodyPr/>
        <a:lstStyle/>
        <a:p>
          <a:endParaRPr lang="en-US"/>
        </a:p>
      </dgm:t>
    </dgm:pt>
    <dgm:pt modelId="{658DB9A2-9FD3-4084-9700-17B1878010BC}" type="pres">
      <dgm:prSet presAssocID="{04390CE3-2AAE-4CDE-B167-E36FFA864D38}" presName="vert1" presStyleCnt="0"/>
      <dgm:spPr/>
    </dgm:pt>
  </dgm:ptLst>
  <dgm:cxnLst>
    <dgm:cxn modelId="{0067D30E-1F46-4065-B887-708CF883276D}" type="presOf" srcId="{B5196001-C043-4769-B7A7-BFF56F9CB8E3}" destId="{CCC5D7C3-7577-447F-8AD3-47288F569EC6}" srcOrd="0" destOrd="0" presId="urn:microsoft.com/office/officeart/2008/layout/LinedList"/>
    <dgm:cxn modelId="{6F246F03-709B-4588-BD28-F0787D939CDC}" srcId="{B5196001-C043-4769-B7A7-BFF56F9CB8E3}" destId="{04390CE3-2AAE-4CDE-B167-E36FFA864D38}" srcOrd="0" destOrd="0" parTransId="{281AC8B9-D61B-44DC-B549-D01D8A0C8B4B}" sibTransId="{6CC42FC3-E41F-45F6-A925-595D0CA1699F}"/>
    <dgm:cxn modelId="{75A779BD-B7F6-4BF9-B886-DA7B3B8EBEF3}" type="presOf" srcId="{04390CE3-2AAE-4CDE-B167-E36FFA864D38}" destId="{A05BBF2B-2000-4BAB-BD91-2D758E583998}" srcOrd="0" destOrd="0" presId="urn:microsoft.com/office/officeart/2008/layout/LinedList"/>
    <dgm:cxn modelId="{C471F576-D499-4A01-B310-6602696CFB92}" type="presParOf" srcId="{CCC5D7C3-7577-447F-8AD3-47288F569EC6}" destId="{683DCF91-D596-428A-93BC-66240DBC6358}" srcOrd="0" destOrd="0" presId="urn:microsoft.com/office/officeart/2008/layout/LinedList"/>
    <dgm:cxn modelId="{E2AC45D7-8857-4C0C-9150-4FBD0BACE94F}" type="presParOf" srcId="{CCC5D7C3-7577-447F-8AD3-47288F569EC6}" destId="{D34812F7-A449-454C-BB2E-782318986710}" srcOrd="1" destOrd="0" presId="urn:microsoft.com/office/officeart/2008/layout/LinedList"/>
    <dgm:cxn modelId="{8AD05B7F-C7E5-40A3-B2B6-A8063BB5296D}" type="presParOf" srcId="{D34812F7-A449-454C-BB2E-782318986710}" destId="{A05BBF2B-2000-4BAB-BD91-2D758E583998}" srcOrd="0" destOrd="0" presId="urn:microsoft.com/office/officeart/2008/layout/LinedList"/>
    <dgm:cxn modelId="{F519230E-671F-4FFC-9308-9EA0CBC8732C}" type="presParOf" srcId="{D34812F7-A449-454C-BB2E-782318986710}" destId="{658DB9A2-9FD3-4084-9700-17B1878010BC}"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E6D6F37-24FE-4542-A685-1EE005DE68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69B719E-449F-420E-BAB0-14323D1BFA66}">
      <dgm:prSet phldrT="[Text]" custT="1"/>
      <dgm:spPr/>
      <dgm:t>
        <a:bodyPr/>
        <a:lstStyle/>
        <a:p>
          <a:r>
            <a:rPr lang="en-US" sz="1800" dirty="0" smtClean="0"/>
            <a:t>Resocialization is the process of learning new norms, values, attitudes, and behavior. </a:t>
          </a:r>
          <a:r>
            <a:rPr lang="en-US" sz="1800" dirty="0" smtClean="0"/>
            <a:t>Resocialization occurs each time we learn something contrary to our previous experiences.</a:t>
          </a:r>
          <a:endParaRPr lang="en-US" sz="1800" dirty="0"/>
        </a:p>
      </dgm:t>
    </dgm:pt>
    <dgm:pt modelId="{92DC085B-6A50-4AA9-A0B2-60B5C603BABA}" type="parTrans" cxnId="{02BC7274-5CBC-479C-9633-F0E29909D0F7}">
      <dgm:prSet/>
      <dgm:spPr/>
      <dgm:t>
        <a:bodyPr/>
        <a:lstStyle/>
        <a:p>
          <a:endParaRPr lang="en-US"/>
        </a:p>
      </dgm:t>
    </dgm:pt>
    <dgm:pt modelId="{A9FBC646-9944-4F58-B9C8-AA44B9370927}" type="sibTrans" cxnId="{02BC7274-5CBC-479C-9633-F0E29909D0F7}">
      <dgm:prSet/>
      <dgm:spPr/>
      <dgm:t>
        <a:bodyPr/>
        <a:lstStyle/>
        <a:p>
          <a:endParaRPr lang="en-US"/>
        </a:p>
      </dgm:t>
    </dgm:pt>
    <dgm:pt modelId="{15913478-D9C1-45FB-813B-AA32753B8F19}">
      <dgm:prSet custT="1"/>
      <dgm:spPr/>
      <dgm:t>
        <a:bodyPr/>
        <a:lstStyle/>
        <a:p>
          <a:r>
            <a:rPr lang="en-US" sz="1800" dirty="0" smtClean="0"/>
            <a:t>Most resocialization is mild, but some are intense too. For example, adjusting to a new job or work environment, to moving to another country where you have to learn new customs, dress, language, and eating habits. </a:t>
          </a:r>
          <a:r>
            <a:rPr lang="en-US" sz="1800" dirty="0" smtClean="0"/>
            <a:t>Examples: divorce, switching a new job, etc. </a:t>
          </a:r>
          <a:endParaRPr lang="en-US" sz="1800" dirty="0" smtClean="0"/>
        </a:p>
      </dgm:t>
    </dgm:pt>
    <dgm:pt modelId="{B143167F-E0E0-4F59-BE3B-D8D6DB2B1A70}" type="parTrans" cxnId="{25D2E747-0543-4FE2-A8C4-3AA7F020A2D1}">
      <dgm:prSet/>
      <dgm:spPr/>
      <dgm:t>
        <a:bodyPr/>
        <a:lstStyle/>
        <a:p>
          <a:endParaRPr lang="en-US"/>
        </a:p>
      </dgm:t>
    </dgm:pt>
    <dgm:pt modelId="{D66436E5-6DDF-4CC8-B4C1-433B1B94F208}" type="sibTrans" cxnId="{25D2E747-0543-4FE2-A8C4-3AA7F020A2D1}">
      <dgm:prSet/>
      <dgm:spPr/>
      <dgm:t>
        <a:bodyPr/>
        <a:lstStyle/>
        <a:p>
          <a:endParaRPr lang="en-US"/>
        </a:p>
      </dgm:t>
    </dgm:pt>
    <dgm:pt modelId="{731C4BDF-9387-4ED7-A63A-3D9107E30E50}" type="pres">
      <dgm:prSet presAssocID="{FE6D6F37-24FE-4542-A685-1EE005DE6829}" presName="vert0" presStyleCnt="0">
        <dgm:presLayoutVars>
          <dgm:dir/>
          <dgm:animOne val="branch"/>
          <dgm:animLvl val="lvl"/>
        </dgm:presLayoutVars>
      </dgm:prSet>
      <dgm:spPr/>
      <dgm:t>
        <a:bodyPr/>
        <a:lstStyle/>
        <a:p>
          <a:endParaRPr lang="en-US"/>
        </a:p>
      </dgm:t>
    </dgm:pt>
    <dgm:pt modelId="{FCE2D6E2-D096-40CB-9D5A-62CD166D0E4F}" type="pres">
      <dgm:prSet presAssocID="{A69B719E-449F-420E-BAB0-14323D1BFA66}" presName="thickLine" presStyleLbl="alignNode1" presStyleIdx="0" presStyleCnt="2"/>
      <dgm:spPr/>
    </dgm:pt>
    <dgm:pt modelId="{F75E7DC5-09DC-4392-B2AA-25A0B9F4D73B}" type="pres">
      <dgm:prSet presAssocID="{A69B719E-449F-420E-BAB0-14323D1BFA66}" presName="horz1" presStyleCnt="0"/>
      <dgm:spPr/>
    </dgm:pt>
    <dgm:pt modelId="{24E0B4C4-E98E-4992-807A-5597A84A79BF}" type="pres">
      <dgm:prSet presAssocID="{A69B719E-449F-420E-BAB0-14323D1BFA66}" presName="tx1" presStyleLbl="revTx" presStyleIdx="0" presStyleCnt="2"/>
      <dgm:spPr/>
      <dgm:t>
        <a:bodyPr/>
        <a:lstStyle/>
        <a:p>
          <a:endParaRPr lang="en-US"/>
        </a:p>
      </dgm:t>
    </dgm:pt>
    <dgm:pt modelId="{2C0BC94E-1D23-4035-A18D-CB69EED35179}" type="pres">
      <dgm:prSet presAssocID="{A69B719E-449F-420E-BAB0-14323D1BFA66}" presName="vert1" presStyleCnt="0"/>
      <dgm:spPr/>
    </dgm:pt>
    <dgm:pt modelId="{23F64053-9673-4579-B9F1-BB347795C8EB}" type="pres">
      <dgm:prSet presAssocID="{15913478-D9C1-45FB-813B-AA32753B8F19}" presName="thickLine" presStyleLbl="alignNode1" presStyleIdx="1" presStyleCnt="2"/>
      <dgm:spPr/>
    </dgm:pt>
    <dgm:pt modelId="{2C7980E5-2527-4162-8598-49F53E2381FE}" type="pres">
      <dgm:prSet presAssocID="{15913478-D9C1-45FB-813B-AA32753B8F19}" presName="horz1" presStyleCnt="0"/>
      <dgm:spPr/>
    </dgm:pt>
    <dgm:pt modelId="{0AC8A28B-D02F-4869-85B5-E61D62D1CB4F}" type="pres">
      <dgm:prSet presAssocID="{15913478-D9C1-45FB-813B-AA32753B8F19}" presName="tx1" presStyleLbl="revTx" presStyleIdx="1" presStyleCnt="2"/>
      <dgm:spPr/>
      <dgm:t>
        <a:bodyPr/>
        <a:lstStyle/>
        <a:p>
          <a:endParaRPr lang="en-US"/>
        </a:p>
      </dgm:t>
    </dgm:pt>
    <dgm:pt modelId="{B243412C-36B3-4BDC-9B8F-AA31531CFE53}" type="pres">
      <dgm:prSet presAssocID="{15913478-D9C1-45FB-813B-AA32753B8F19}" presName="vert1" presStyleCnt="0"/>
      <dgm:spPr/>
    </dgm:pt>
  </dgm:ptLst>
  <dgm:cxnLst>
    <dgm:cxn modelId="{FC68265B-3223-4802-9EDC-BA8565D32F55}" type="presOf" srcId="{FE6D6F37-24FE-4542-A685-1EE005DE6829}" destId="{731C4BDF-9387-4ED7-A63A-3D9107E30E50}" srcOrd="0" destOrd="0" presId="urn:microsoft.com/office/officeart/2008/layout/LinedList"/>
    <dgm:cxn modelId="{25D2E747-0543-4FE2-A8C4-3AA7F020A2D1}" srcId="{FE6D6F37-24FE-4542-A685-1EE005DE6829}" destId="{15913478-D9C1-45FB-813B-AA32753B8F19}" srcOrd="1" destOrd="0" parTransId="{B143167F-E0E0-4F59-BE3B-D8D6DB2B1A70}" sibTransId="{D66436E5-6DDF-4CC8-B4C1-433B1B94F208}"/>
    <dgm:cxn modelId="{54EA3196-C979-480D-ABE9-4BE74F6AD50F}" type="presOf" srcId="{A69B719E-449F-420E-BAB0-14323D1BFA66}" destId="{24E0B4C4-E98E-4992-807A-5597A84A79BF}" srcOrd="0" destOrd="0" presId="urn:microsoft.com/office/officeart/2008/layout/LinedList"/>
    <dgm:cxn modelId="{02BC7274-5CBC-479C-9633-F0E29909D0F7}" srcId="{FE6D6F37-24FE-4542-A685-1EE005DE6829}" destId="{A69B719E-449F-420E-BAB0-14323D1BFA66}" srcOrd="0" destOrd="0" parTransId="{92DC085B-6A50-4AA9-A0B2-60B5C603BABA}" sibTransId="{A9FBC646-9944-4F58-B9C8-AA44B9370927}"/>
    <dgm:cxn modelId="{571CA19D-770F-4747-AA54-A267C47BFD71}" type="presOf" srcId="{15913478-D9C1-45FB-813B-AA32753B8F19}" destId="{0AC8A28B-D02F-4869-85B5-E61D62D1CB4F}" srcOrd="0" destOrd="0" presId="urn:microsoft.com/office/officeart/2008/layout/LinedList"/>
    <dgm:cxn modelId="{CB3AB7B6-CB3A-4BCC-9D32-3AF8F5CF02CE}" type="presParOf" srcId="{731C4BDF-9387-4ED7-A63A-3D9107E30E50}" destId="{FCE2D6E2-D096-40CB-9D5A-62CD166D0E4F}" srcOrd="0" destOrd="0" presId="urn:microsoft.com/office/officeart/2008/layout/LinedList"/>
    <dgm:cxn modelId="{6FDA08C7-7A67-46DB-99AD-24C09D453CC0}" type="presParOf" srcId="{731C4BDF-9387-4ED7-A63A-3D9107E30E50}" destId="{F75E7DC5-09DC-4392-B2AA-25A0B9F4D73B}" srcOrd="1" destOrd="0" presId="urn:microsoft.com/office/officeart/2008/layout/LinedList"/>
    <dgm:cxn modelId="{67EFFF42-2608-42B8-A76B-9129BEC28CAF}" type="presParOf" srcId="{F75E7DC5-09DC-4392-B2AA-25A0B9F4D73B}" destId="{24E0B4C4-E98E-4992-807A-5597A84A79BF}" srcOrd="0" destOrd="0" presId="urn:microsoft.com/office/officeart/2008/layout/LinedList"/>
    <dgm:cxn modelId="{495A6B2D-F524-411F-91BA-72193B50A612}" type="presParOf" srcId="{F75E7DC5-09DC-4392-B2AA-25A0B9F4D73B}" destId="{2C0BC94E-1D23-4035-A18D-CB69EED35179}" srcOrd="1" destOrd="0" presId="urn:microsoft.com/office/officeart/2008/layout/LinedList"/>
    <dgm:cxn modelId="{F684C770-EEB9-4FA7-A221-8A3DF160E600}" type="presParOf" srcId="{731C4BDF-9387-4ED7-A63A-3D9107E30E50}" destId="{23F64053-9673-4579-B9F1-BB347795C8EB}" srcOrd="2" destOrd="0" presId="urn:microsoft.com/office/officeart/2008/layout/LinedList"/>
    <dgm:cxn modelId="{6CB902B7-6417-4990-A828-38950A5678FD}" type="presParOf" srcId="{731C4BDF-9387-4ED7-A63A-3D9107E30E50}" destId="{2C7980E5-2527-4162-8598-49F53E2381FE}" srcOrd="3" destOrd="0" presId="urn:microsoft.com/office/officeart/2008/layout/LinedList"/>
    <dgm:cxn modelId="{17D11F8B-62B3-49C4-9E97-6DB9275FFEF6}" type="presParOf" srcId="{2C7980E5-2527-4162-8598-49F53E2381FE}" destId="{0AC8A28B-D02F-4869-85B5-E61D62D1CB4F}" srcOrd="0" destOrd="0" presId="urn:microsoft.com/office/officeart/2008/layout/LinedList"/>
    <dgm:cxn modelId="{F41B5081-CF2F-4588-AB12-4A4C56B75DA3}" type="presParOf" srcId="{2C7980E5-2527-4162-8598-49F53E2381FE}" destId="{B243412C-36B3-4BDC-9B8F-AA31531CFE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A11DFB5-D0B1-4F84-B641-6274808F807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690697D-6E57-4B00-B099-11885249C074}">
      <dgm:prSet phldrT="[Text]" custT="1"/>
      <dgm:spPr/>
      <dgm:t>
        <a:bodyPr/>
        <a:lstStyle/>
        <a:p>
          <a:pPr algn="just"/>
          <a:r>
            <a:rPr lang="en-US" sz="1800" dirty="0" smtClean="0"/>
            <a:t>In the process of </a:t>
          </a:r>
          <a:r>
            <a:rPr lang="en-US" sz="1800" b="1" dirty="0" smtClean="0"/>
            <a:t>resocialization</a:t>
          </a:r>
          <a:r>
            <a:rPr lang="en-US" sz="1800" dirty="0" smtClean="0"/>
            <a:t>, old behaviors that were helpful in a previous role are removed because they are no longer of use.</a:t>
          </a:r>
          <a:endParaRPr lang="en-US" sz="1800" dirty="0"/>
        </a:p>
      </dgm:t>
    </dgm:pt>
    <dgm:pt modelId="{7FF6D1FA-815F-4C9E-84AF-B91548B2F062}" type="parTrans" cxnId="{A7315685-9343-4E60-9BF9-E37961DBDBF4}">
      <dgm:prSet/>
      <dgm:spPr/>
      <dgm:t>
        <a:bodyPr/>
        <a:lstStyle/>
        <a:p>
          <a:pPr algn="just"/>
          <a:endParaRPr lang="en-US"/>
        </a:p>
      </dgm:t>
    </dgm:pt>
    <dgm:pt modelId="{E6027148-17BE-4366-8B58-BB8FCC4A48A0}" type="sibTrans" cxnId="{A7315685-9343-4E60-9BF9-E37961DBDBF4}">
      <dgm:prSet/>
      <dgm:spPr/>
      <dgm:t>
        <a:bodyPr/>
        <a:lstStyle/>
        <a:p>
          <a:pPr algn="just"/>
          <a:endParaRPr lang="en-US"/>
        </a:p>
      </dgm:t>
    </dgm:pt>
    <dgm:pt modelId="{E0C537EA-D3EE-4B50-AEC1-3777F13C346A}">
      <dgm:prSet custT="1"/>
      <dgm:spPr/>
      <dgm:t>
        <a:bodyPr/>
        <a:lstStyle/>
        <a:p>
          <a:pPr algn="just"/>
          <a:r>
            <a:rPr lang="en-US" sz="1800" dirty="0" smtClean="0"/>
            <a:t>Resocialization is necessary when a person moves to a senior care center, goes to boarding school, or serves time in jail. In the new environment, the old rules no longer apply. </a:t>
          </a:r>
          <a:r>
            <a:rPr lang="en-US" sz="1800" dirty="0" smtClean="0"/>
            <a:t> The process of resocialization is typically more stressful than normal socialization because people have to unlearn behaviors that have become customary to them.</a:t>
          </a:r>
          <a:endParaRPr lang="en-US" sz="1800" dirty="0" smtClean="0"/>
        </a:p>
      </dgm:t>
    </dgm:pt>
    <dgm:pt modelId="{6D32701A-1754-4084-89BF-7548C1DCB336}" type="parTrans" cxnId="{0D78F73A-5BB1-42EA-9542-CBE67E77FF56}">
      <dgm:prSet/>
      <dgm:spPr/>
      <dgm:t>
        <a:bodyPr/>
        <a:lstStyle/>
        <a:p>
          <a:pPr algn="just"/>
          <a:endParaRPr lang="en-US"/>
        </a:p>
      </dgm:t>
    </dgm:pt>
    <dgm:pt modelId="{C09248E6-3BA6-4CAC-8518-19D5B0D0C7C3}" type="sibTrans" cxnId="{0D78F73A-5BB1-42EA-9542-CBE67E77FF56}">
      <dgm:prSet/>
      <dgm:spPr/>
      <dgm:t>
        <a:bodyPr/>
        <a:lstStyle/>
        <a:p>
          <a:pPr algn="just"/>
          <a:endParaRPr lang="en-US"/>
        </a:p>
      </dgm:t>
    </dgm:pt>
    <dgm:pt modelId="{A98B3EDD-5A75-4E58-AB26-C6761B0EA3CC}" type="pres">
      <dgm:prSet presAssocID="{CA11DFB5-D0B1-4F84-B641-6274808F807C}" presName="vert0" presStyleCnt="0">
        <dgm:presLayoutVars>
          <dgm:dir/>
          <dgm:animOne val="branch"/>
          <dgm:animLvl val="lvl"/>
        </dgm:presLayoutVars>
      </dgm:prSet>
      <dgm:spPr/>
      <dgm:t>
        <a:bodyPr/>
        <a:lstStyle/>
        <a:p>
          <a:endParaRPr lang="en-US"/>
        </a:p>
      </dgm:t>
    </dgm:pt>
    <dgm:pt modelId="{6CB962FF-FF05-4041-B083-B134C8D05B3F}" type="pres">
      <dgm:prSet presAssocID="{9690697D-6E57-4B00-B099-11885249C074}" presName="thickLine" presStyleLbl="alignNode1" presStyleIdx="0" presStyleCnt="2"/>
      <dgm:spPr/>
    </dgm:pt>
    <dgm:pt modelId="{DA745FC2-94B3-4E15-B981-C6518AEC0532}" type="pres">
      <dgm:prSet presAssocID="{9690697D-6E57-4B00-B099-11885249C074}" presName="horz1" presStyleCnt="0"/>
      <dgm:spPr/>
    </dgm:pt>
    <dgm:pt modelId="{F5F9BE66-E577-46A2-B58F-84C896C20BD0}" type="pres">
      <dgm:prSet presAssocID="{9690697D-6E57-4B00-B099-11885249C074}" presName="tx1" presStyleLbl="revTx" presStyleIdx="0" presStyleCnt="2"/>
      <dgm:spPr/>
      <dgm:t>
        <a:bodyPr/>
        <a:lstStyle/>
        <a:p>
          <a:endParaRPr lang="en-US"/>
        </a:p>
      </dgm:t>
    </dgm:pt>
    <dgm:pt modelId="{6C7D4943-0982-4A17-8C65-1358519C4E61}" type="pres">
      <dgm:prSet presAssocID="{9690697D-6E57-4B00-B099-11885249C074}" presName="vert1" presStyleCnt="0"/>
      <dgm:spPr/>
    </dgm:pt>
    <dgm:pt modelId="{EE5F7F45-76DC-4FA2-AFE4-821B490DDC11}" type="pres">
      <dgm:prSet presAssocID="{E0C537EA-D3EE-4B50-AEC1-3777F13C346A}" presName="thickLine" presStyleLbl="alignNode1" presStyleIdx="1" presStyleCnt="2"/>
      <dgm:spPr/>
    </dgm:pt>
    <dgm:pt modelId="{137852D8-4EEA-4A88-9559-01E2E1AED4AE}" type="pres">
      <dgm:prSet presAssocID="{E0C537EA-D3EE-4B50-AEC1-3777F13C346A}" presName="horz1" presStyleCnt="0"/>
      <dgm:spPr/>
    </dgm:pt>
    <dgm:pt modelId="{237DC645-2A9E-4C23-8F00-24E89340F1C7}" type="pres">
      <dgm:prSet presAssocID="{E0C537EA-D3EE-4B50-AEC1-3777F13C346A}" presName="tx1" presStyleLbl="revTx" presStyleIdx="1" presStyleCnt="2"/>
      <dgm:spPr/>
      <dgm:t>
        <a:bodyPr/>
        <a:lstStyle/>
        <a:p>
          <a:endParaRPr lang="en-US"/>
        </a:p>
      </dgm:t>
    </dgm:pt>
    <dgm:pt modelId="{C2893BA1-36D0-4756-844C-97E34BD63BDB}" type="pres">
      <dgm:prSet presAssocID="{E0C537EA-D3EE-4B50-AEC1-3777F13C346A}" presName="vert1" presStyleCnt="0"/>
      <dgm:spPr/>
    </dgm:pt>
  </dgm:ptLst>
  <dgm:cxnLst>
    <dgm:cxn modelId="{A7315685-9343-4E60-9BF9-E37961DBDBF4}" srcId="{CA11DFB5-D0B1-4F84-B641-6274808F807C}" destId="{9690697D-6E57-4B00-B099-11885249C074}" srcOrd="0" destOrd="0" parTransId="{7FF6D1FA-815F-4C9E-84AF-B91548B2F062}" sibTransId="{E6027148-17BE-4366-8B58-BB8FCC4A48A0}"/>
    <dgm:cxn modelId="{0D78F73A-5BB1-42EA-9542-CBE67E77FF56}" srcId="{CA11DFB5-D0B1-4F84-B641-6274808F807C}" destId="{E0C537EA-D3EE-4B50-AEC1-3777F13C346A}" srcOrd="1" destOrd="0" parTransId="{6D32701A-1754-4084-89BF-7548C1DCB336}" sibTransId="{C09248E6-3BA6-4CAC-8518-19D5B0D0C7C3}"/>
    <dgm:cxn modelId="{ECD337AA-704E-4BEE-ABE4-38539D453711}" type="presOf" srcId="{E0C537EA-D3EE-4B50-AEC1-3777F13C346A}" destId="{237DC645-2A9E-4C23-8F00-24E89340F1C7}" srcOrd="0" destOrd="0" presId="urn:microsoft.com/office/officeart/2008/layout/LinedList"/>
    <dgm:cxn modelId="{8CA8FFC0-8280-4C13-8058-D18E6EE538BE}" type="presOf" srcId="{CA11DFB5-D0B1-4F84-B641-6274808F807C}" destId="{A98B3EDD-5A75-4E58-AB26-C6761B0EA3CC}" srcOrd="0" destOrd="0" presId="urn:microsoft.com/office/officeart/2008/layout/LinedList"/>
    <dgm:cxn modelId="{D0565882-DC5B-462B-9D27-A91FD0E71367}" type="presOf" srcId="{9690697D-6E57-4B00-B099-11885249C074}" destId="{F5F9BE66-E577-46A2-B58F-84C896C20BD0}" srcOrd="0" destOrd="0" presId="urn:microsoft.com/office/officeart/2008/layout/LinedList"/>
    <dgm:cxn modelId="{773BD647-F2B8-4809-8E97-E3D8314CB783}" type="presParOf" srcId="{A98B3EDD-5A75-4E58-AB26-C6761B0EA3CC}" destId="{6CB962FF-FF05-4041-B083-B134C8D05B3F}" srcOrd="0" destOrd="0" presId="urn:microsoft.com/office/officeart/2008/layout/LinedList"/>
    <dgm:cxn modelId="{4BF767E9-5677-4DA2-B155-ADACFFFA824A}" type="presParOf" srcId="{A98B3EDD-5A75-4E58-AB26-C6761B0EA3CC}" destId="{DA745FC2-94B3-4E15-B981-C6518AEC0532}" srcOrd="1" destOrd="0" presId="urn:microsoft.com/office/officeart/2008/layout/LinedList"/>
    <dgm:cxn modelId="{80E6F89C-2DB9-4E71-A245-8B52F9FD97B6}" type="presParOf" srcId="{DA745FC2-94B3-4E15-B981-C6518AEC0532}" destId="{F5F9BE66-E577-46A2-B58F-84C896C20BD0}" srcOrd="0" destOrd="0" presId="urn:microsoft.com/office/officeart/2008/layout/LinedList"/>
    <dgm:cxn modelId="{FAF9ACA5-05FF-44E6-B7F8-66A7F669D263}" type="presParOf" srcId="{DA745FC2-94B3-4E15-B981-C6518AEC0532}" destId="{6C7D4943-0982-4A17-8C65-1358519C4E61}" srcOrd="1" destOrd="0" presId="urn:microsoft.com/office/officeart/2008/layout/LinedList"/>
    <dgm:cxn modelId="{3D7ADA4D-FD8F-436E-A0F9-D7CB098F6FE3}" type="presParOf" srcId="{A98B3EDD-5A75-4E58-AB26-C6761B0EA3CC}" destId="{EE5F7F45-76DC-4FA2-AFE4-821B490DDC11}" srcOrd="2" destOrd="0" presId="urn:microsoft.com/office/officeart/2008/layout/LinedList"/>
    <dgm:cxn modelId="{DD67656A-9521-468E-9DDA-D6B01A665597}" type="presParOf" srcId="{A98B3EDD-5A75-4E58-AB26-C6761B0EA3CC}" destId="{137852D8-4EEA-4A88-9559-01E2E1AED4AE}" srcOrd="3" destOrd="0" presId="urn:microsoft.com/office/officeart/2008/layout/LinedList"/>
    <dgm:cxn modelId="{6C51AD16-BE52-48E0-80C2-A67B275FCF1A}" type="presParOf" srcId="{137852D8-4EEA-4A88-9559-01E2E1AED4AE}" destId="{237DC645-2A9E-4C23-8F00-24E89340F1C7}" srcOrd="0" destOrd="0" presId="urn:microsoft.com/office/officeart/2008/layout/LinedList"/>
    <dgm:cxn modelId="{EC93EF42-2065-4C13-B3BB-65B75E24F539}" type="presParOf" srcId="{137852D8-4EEA-4A88-9559-01E2E1AED4AE}" destId="{C2893BA1-36D0-4756-844C-97E34BD63BDB}"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A3BD9B9-7774-4E1B-A7D6-7EF53C373AA5}"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en-US"/>
        </a:p>
      </dgm:t>
    </dgm:pt>
    <dgm:pt modelId="{5F2AB2A3-9139-474B-81BD-FD1B9740A17A}">
      <dgm:prSet phldrT="[Text]" custT="1"/>
      <dgm:spPr>
        <a:solidFill>
          <a:srgbClr val="A6CE5E"/>
        </a:solidFill>
      </dgm:spPr>
      <dgm:t>
        <a:bodyPr/>
        <a:lstStyle/>
        <a:p>
          <a:r>
            <a:rPr lang="en-US" sz="1800" b="1" dirty="0" smtClean="0"/>
            <a:t>Voluntary</a:t>
          </a:r>
          <a:endParaRPr lang="en-US" sz="1800" b="1" dirty="0"/>
        </a:p>
      </dgm:t>
    </dgm:pt>
    <dgm:pt modelId="{DF731E7E-8CD9-44A7-ABBF-A6B280E9D661}" type="parTrans" cxnId="{76E62A23-B62F-40E1-98BB-853E0288834C}">
      <dgm:prSet/>
      <dgm:spPr/>
      <dgm:t>
        <a:bodyPr/>
        <a:lstStyle/>
        <a:p>
          <a:endParaRPr lang="en-US" sz="2000"/>
        </a:p>
      </dgm:t>
    </dgm:pt>
    <dgm:pt modelId="{66857F7F-C4DC-4FA1-B552-9C0D59F10692}" type="sibTrans" cxnId="{76E62A23-B62F-40E1-98BB-853E0288834C}">
      <dgm:prSet/>
      <dgm:spPr/>
      <dgm:t>
        <a:bodyPr/>
        <a:lstStyle/>
        <a:p>
          <a:endParaRPr lang="en-US" sz="2000"/>
        </a:p>
      </dgm:t>
    </dgm:pt>
    <dgm:pt modelId="{B98C4C26-E3B2-47D9-8215-38C291EA0E2B}">
      <dgm:prSet phldrT="[Text]" custT="1"/>
      <dgm:spPr/>
      <dgm:t>
        <a:bodyPr/>
        <a:lstStyle/>
        <a:p>
          <a:r>
            <a:rPr lang="en-US" sz="1800" b="1" dirty="0" smtClean="0"/>
            <a:t>Involuntary</a:t>
          </a:r>
          <a:endParaRPr lang="en-US" sz="1800" b="1" dirty="0"/>
        </a:p>
      </dgm:t>
    </dgm:pt>
    <dgm:pt modelId="{FD2F943F-C99F-46F3-B35F-A5D9B67E7B23}" type="parTrans" cxnId="{B113AF11-6F2E-4D96-92F6-D7ECDFF02DF1}">
      <dgm:prSet/>
      <dgm:spPr/>
      <dgm:t>
        <a:bodyPr/>
        <a:lstStyle/>
        <a:p>
          <a:endParaRPr lang="en-US" sz="2000"/>
        </a:p>
      </dgm:t>
    </dgm:pt>
    <dgm:pt modelId="{3C755193-2F07-4BE0-B8B3-99A4B1287326}" type="sibTrans" cxnId="{B113AF11-6F2E-4D96-92F6-D7ECDFF02DF1}">
      <dgm:prSet/>
      <dgm:spPr/>
      <dgm:t>
        <a:bodyPr/>
        <a:lstStyle/>
        <a:p>
          <a:endParaRPr lang="en-US" sz="2000"/>
        </a:p>
      </dgm:t>
    </dgm:pt>
    <dgm:pt modelId="{E55EA8B3-0445-4A1C-8D3B-E7CDBA1EAA90}">
      <dgm:prSet phldrT="[Text]" custT="1"/>
      <dgm:spPr>
        <a:solidFill>
          <a:srgbClr val="FF9933">
            <a:alpha val="90000"/>
          </a:srgbClr>
        </a:solidFill>
      </dgm:spPr>
      <dgm:t>
        <a:bodyPr/>
        <a:lstStyle/>
        <a:p>
          <a:r>
            <a:rPr lang="en-US" sz="1600" b="1" dirty="0" smtClean="0"/>
            <a:t>Individuals choose to assume a new status</a:t>
          </a:r>
          <a:endParaRPr lang="en-US" sz="1600" b="1" dirty="0"/>
        </a:p>
      </dgm:t>
    </dgm:pt>
    <dgm:pt modelId="{3C893DEF-E874-4787-BFF7-1AF73ABB93D5}" type="parTrans" cxnId="{AE76C899-6DE3-4503-92FC-84F56540E91B}">
      <dgm:prSet/>
      <dgm:spPr/>
      <dgm:t>
        <a:bodyPr/>
        <a:lstStyle/>
        <a:p>
          <a:endParaRPr lang="en-US" sz="2000"/>
        </a:p>
      </dgm:t>
    </dgm:pt>
    <dgm:pt modelId="{44949064-82EC-455E-8572-93FA9CD38BC4}" type="sibTrans" cxnId="{AE76C899-6DE3-4503-92FC-84F56540E91B}">
      <dgm:prSet/>
      <dgm:spPr/>
      <dgm:t>
        <a:bodyPr/>
        <a:lstStyle/>
        <a:p>
          <a:endParaRPr lang="en-US" sz="2000"/>
        </a:p>
      </dgm:t>
    </dgm:pt>
    <dgm:pt modelId="{80C0CDA2-D85C-4B57-8238-71D6AB7FED07}">
      <dgm:prSet phldrT="[Text]" custT="1"/>
      <dgm:spPr>
        <a:solidFill>
          <a:srgbClr val="FF9933">
            <a:alpha val="90000"/>
          </a:srgbClr>
        </a:solidFill>
      </dgm:spPr>
      <dgm:t>
        <a:bodyPr/>
        <a:lstStyle/>
        <a:p>
          <a:r>
            <a:rPr lang="en-US" sz="1400" dirty="0" smtClean="0"/>
            <a:t>Religious conversion</a:t>
          </a:r>
          <a:endParaRPr lang="en-US" sz="1400" dirty="0"/>
        </a:p>
      </dgm:t>
    </dgm:pt>
    <dgm:pt modelId="{BA3F57A2-1E68-459B-B1D1-1BFEDE7EBCFF}" type="parTrans" cxnId="{E8E90437-B30E-49EF-86F1-B4CCAD186FB5}">
      <dgm:prSet/>
      <dgm:spPr/>
      <dgm:t>
        <a:bodyPr/>
        <a:lstStyle/>
        <a:p>
          <a:endParaRPr lang="en-US" sz="2000"/>
        </a:p>
      </dgm:t>
    </dgm:pt>
    <dgm:pt modelId="{4C48DEB3-CBEA-455C-8799-F3C843CD9497}" type="sibTrans" cxnId="{E8E90437-B30E-49EF-86F1-B4CCAD186FB5}">
      <dgm:prSet/>
      <dgm:spPr/>
      <dgm:t>
        <a:bodyPr/>
        <a:lstStyle/>
        <a:p>
          <a:endParaRPr lang="en-US" sz="2000"/>
        </a:p>
      </dgm:t>
    </dgm:pt>
    <dgm:pt modelId="{7A784982-9DA3-42B5-8532-08E76FFE9CE7}">
      <dgm:prSet phldrT="[Text]" custT="1"/>
      <dgm:spPr>
        <a:solidFill>
          <a:srgbClr val="FF9933">
            <a:alpha val="90000"/>
          </a:srgbClr>
        </a:solidFill>
      </dgm:spPr>
      <dgm:t>
        <a:bodyPr/>
        <a:lstStyle/>
        <a:p>
          <a:r>
            <a:rPr lang="en-US" sz="1400" dirty="0" smtClean="0"/>
            <a:t>Moving to a new country and adapting</a:t>
          </a:r>
          <a:endParaRPr lang="en-US" sz="1400" dirty="0"/>
        </a:p>
      </dgm:t>
    </dgm:pt>
    <dgm:pt modelId="{41190222-15E1-47D6-8687-084768B3A5A5}" type="parTrans" cxnId="{C1DC69EE-EDAB-48C6-A306-E4358C8318D7}">
      <dgm:prSet/>
      <dgm:spPr/>
      <dgm:t>
        <a:bodyPr/>
        <a:lstStyle/>
        <a:p>
          <a:endParaRPr lang="en-US" sz="2000"/>
        </a:p>
      </dgm:t>
    </dgm:pt>
    <dgm:pt modelId="{34CCC8FF-B2FD-4EB4-888D-CA43C843E650}" type="sibTrans" cxnId="{C1DC69EE-EDAB-48C6-A306-E4358C8318D7}">
      <dgm:prSet/>
      <dgm:spPr/>
      <dgm:t>
        <a:bodyPr/>
        <a:lstStyle/>
        <a:p>
          <a:endParaRPr lang="en-US" sz="2000"/>
        </a:p>
      </dgm:t>
    </dgm:pt>
    <dgm:pt modelId="{A7B712CE-A65A-45C0-AE20-CD40FBAF1DDB}">
      <dgm:prSet phldrT="[Text]" custT="1"/>
      <dgm:spPr>
        <a:solidFill>
          <a:srgbClr val="FF9933">
            <a:alpha val="90000"/>
          </a:srgbClr>
        </a:solidFill>
      </dgm:spPr>
      <dgm:t>
        <a:bodyPr/>
        <a:lstStyle/>
        <a:p>
          <a:r>
            <a:rPr lang="en-US" sz="1400" dirty="0" smtClean="0"/>
            <a:t>Joining the military</a:t>
          </a:r>
          <a:endParaRPr lang="en-US" sz="1400" dirty="0"/>
        </a:p>
      </dgm:t>
    </dgm:pt>
    <dgm:pt modelId="{20AD04DC-DF7B-4096-A8A5-CCA4BA0E3B2C}" type="parTrans" cxnId="{B01839F0-EB33-44B9-A043-E6B11F797FE2}">
      <dgm:prSet/>
      <dgm:spPr/>
      <dgm:t>
        <a:bodyPr/>
        <a:lstStyle/>
        <a:p>
          <a:endParaRPr lang="en-US" sz="2000"/>
        </a:p>
      </dgm:t>
    </dgm:pt>
    <dgm:pt modelId="{EB0C89D6-1743-49E0-8E29-D36B3398BD34}" type="sibTrans" cxnId="{B01839F0-EB33-44B9-A043-E6B11F797FE2}">
      <dgm:prSet/>
      <dgm:spPr/>
      <dgm:t>
        <a:bodyPr/>
        <a:lstStyle/>
        <a:p>
          <a:endParaRPr lang="en-US" sz="2000"/>
        </a:p>
      </dgm:t>
    </dgm:pt>
    <dgm:pt modelId="{C8144E64-B2D9-4B5B-BDA4-8757F06C8DE7}">
      <dgm:prSet phldrT="[Text]" custT="1"/>
      <dgm:spPr/>
      <dgm:t>
        <a:bodyPr/>
        <a:lstStyle/>
        <a:p>
          <a:r>
            <a:rPr lang="en-US" sz="1600" b="1" dirty="0" smtClean="0"/>
            <a:t>Against a person’s wishes</a:t>
          </a:r>
          <a:endParaRPr lang="en-US" sz="1600" b="1" dirty="0"/>
        </a:p>
      </dgm:t>
    </dgm:pt>
    <dgm:pt modelId="{ACF5EDEB-BB37-4B6E-83D7-EF2DAAC35C7A}" type="parTrans" cxnId="{B97761E3-D4A7-481B-95CC-0827D164CD6D}">
      <dgm:prSet/>
      <dgm:spPr/>
      <dgm:t>
        <a:bodyPr/>
        <a:lstStyle/>
        <a:p>
          <a:endParaRPr lang="en-US" sz="2000"/>
        </a:p>
      </dgm:t>
    </dgm:pt>
    <dgm:pt modelId="{82B5D598-F539-46D6-8577-F34849A177E8}" type="sibTrans" cxnId="{B97761E3-D4A7-481B-95CC-0827D164CD6D}">
      <dgm:prSet/>
      <dgm:spPr/>
      <dgm:t>
        <a:bodyPr/>
        <a:lstStyle/>
        <a:p>
          <a:endParaRPr lang="en-US" sz="2000"/>
        </a:p>
      </dgm:t>
    </dgm:pt>
    <dgm:pt modelId="{42BC1A93-3287-4018-B111-1091619B7420}">
      <dgm:prSet phldrT="[Text]" custT="1"/>
      <dgm:spPr/>
      <dgm:t>
        <a:bodyPr/>
        <a:lstStyle/>
        <a:p>
          <a:r>
            <a:rPr lang="en-US" sz="1400" dirty="0" smtClean="0"/>
            <a:t>Prison</a:t>
          </a:r>
          <a:endParaRPr lang="en-US" sz="1400" dirty="0"/>
        </a:p>
      </dgm:t>
    </dgm:pt>
    <dgm:pt modelId="{C096624F-5501-4E7F-9491-301040944757}" type="parTrans" cxnId="{5DFE3524-60C0-467C-8F92-F4D0AD28DEF7}">
      <dgm:prSet/>
      <dgm:spPr/>
      <dgm:t>
        <a:bodyPr/>
        <a:lstStyle/>
        <a:p>
          <a:endParaRPr lang="en-US" sz="2000"/>
        </a:p>
      </dgm:t>
    </dgm:pt>
    <dgm:pt modelId="{A92143BC-CA50-4047-A28A-D51FD8ABBB07}" type="sibTrans" cxnId="{5DFE3524-60C0-467C-8F92-F4D0AD28DEF7}">
      <dgm:prSet/>
      <dgm:spPr/>
      <dgm:t>
        <a:bodyPr/>
        <a:lstStyle/>
        <a:p>
          <a:endParaRPr lang="en-US" sz="2000"/>
        </a:p>
      </dgm:t>
    </dgm:pt>
    <dgm:pt modelId="{FD55E50F-EDBC-4120-B41C-039EE7D6F217}">
      <dgm:prSet phldrT="[Text]" custT="1"/>
      <dgm:spPr/>
      <dgm:t>
        <a:bodyPr/>
        <a:lstStyle/>
        <a:p>
          <a:r>
            <a:rPr lang="en-US" sz="1400" dirty="0" smtClean="0"/>
            <a:t>Mandatory counselling</a:t>
          </a:r>
          <a:endParaRPr lang="en-US" sz="1400" dirty="0"/>
        </a:p>
      </dgm:t>
    </dgm:pt>
    <dgm:pt modelId="{7A9FC13D-22E9-4875-8CD7-5FF823AE4FDD}" type="parTrans" cxnId="{2242579B-3D36-4F11-9AB5-1D08C7F0BC8D}">
      <dgm:prSet/>
      <dgm:spPr/>
      <dgm:t>
        <a:bodyPr/>
        <a:lstStyle/>
        <a:p>
          <a:endParaRPr lang="en-US" sz="2000"/>
        </a:p>
      </dgm:t>
    </dgm:pt>
    <dgm:pt modelId="{16AD60B0-43AA-4013-91A4-FE5CE3ED12DD}" type="sibTrans" cxnId="{2242579B-3D36-4F11-9AB5-1D08C7F0BC8D}">
      <dgm:prSet/>
      <dgm:spPr/>
      <dgm:t>
        <a:bodyPr/>
        <a:lstStyle/>
        <a:p>
          <a:endParaRPr lang="en-US" sz="2000"/>
        </a:p>
      </dgm:t>
    </dgm:pt>
    <dgm:pt modelId="{F7EE6F5C-E831-48C8-8C92-A1C68D645AFF}">
      <dgm:prSet phldrT="[Text]" custT="1"/>
      <dgm:spPr/>
      <dgm:t>
        <a:bodyPr/>
        <a:lstStyle/>
        <a:p>
          <a:r>
            <a:rPr lang="en-US" sz="1400" dirty="0" smtClean="0"/>
            <a:t>Drug rehabilitation</a:t>
          </a:r>
          <a:endParaRPr lang="en-US" sz="1400" dirty="0"/>
        </a:p>
      </dgm:t>
    </dgm:pt>
    <dgm:pt modelId="{A01B2C30-1F8F-421F-A5D0-181C9A2EABCA}" type="parTrans" cxnId="{17940EFF-9AF5-48D9-83D7-5F5FC9AEBD92}">
      <dgm:prSet/>
      <dgm:spPr/>
      <dgm:t>
        <a:bodyPr/>
        <a:lstStyle/>
        <a:p>
          <a:endParaRPr lang="en-US" sz="2000"/>
        </a:p>
      </dgm:t>
    </dgm:pt>
    <dgm:pt modelId="{2E9D8CD3-66FC-4E94-BC35-1089D66A0796}" type="sibTrans" cxnId="{17940EFF-9AF5-48D9-83D7-5F5FC9AEBD92}">
      <dgm:prSet/>
      <dgm:spPr/>
      <dgm:t>
        <a:bodyPr/>
        <a:lstStyle/>
        <a:p>
          <a:endParaRPr lang="en-US" sz="2000"/>
        </a:p>
      </dgm:t>
    </dgm:pt>
    <dgm:pt modelId="{5763666E-E10C-4BE6-8A8F-63B96222890A}" type="pres">
      <dgm:prSet presAssocID="{AA3BD9B9-7774-4E1B-A7D6-7EF53C373AA5}" presName="list" presStyleCnt="0">
        <dgm:presLayoutVars>
          <dgm:dir/>
          <dgm:animLvl val="lvl"/>
        </dgm:presLayoutVars>
      </dgm:prSet>
      <dgm:spPr/>
      <dgm:t>
        <a:bodyPr/>
        <a:lstStyle/>
        <a:p>
          <a:endParaRPr lang="en-US"/>
        </a:p>
      </dgm:t>
    </dgm:pt>
    <dgm:pt modelId="{53CE9F4B-975A-4DD7-A634-07DD864053EF}" type="pres">
      <dgm:prSet presAssocID="{5F2AB2A3-9139-474B-81BD-FD1B9740A17A}" presName="posSpace" presStyleCnt="0"/>
      <dgm:spPr/>
      <dgm:t>
        <a:bodyPr/>
        <a:lstStyle/>
        <a:p>
          <a:endParaRPr lang="en-US"/>
        </a:p>
      </dgm:t>
    </dgm:pt>
    <dgm:pt modelId="{8625DD05-9802-4FE3-8FAA-DD897F8F9F43}" type="pres">
      <dgm:prSet presAssocID="{5F2AB2A3-9139-474B-81BD-FD1B9740A17A}" presName="vertFlow" presStyleCnt="0"/>
      <dgm:spPr/>
      <dgm:t>
        <a:bodyPr/>
        <a:lstStyle/>
        <a:p>
          <a:endParaRPr lang="en-US"/>
        </a:p>
      </dgm:t>
    </dgm:pt>
    <dgm:pt modelId="{CFA29499-D06A-4B3B-BBEA-8BE626B0FD0F}" type="pres">
      <dgm:prSet presAssocID="{5F2AB2A3-9139-474B-81BD-FD1B9740A17A}" presName="topSpace" presStyleCnt="0"/>
      <dgm:spPr/>
      <dgm:t>
        <a:bodyPr/>
        <a:lstStyle/>
        <a:p>
          <a:endParaRPr lang="en-US"/>
        </a:p>
      </dgm:t>
    </dgm:pt>
    <dgm:pt modelId="{AFBC8FCE-A11C-4C19-942E-80AF70C11349}" type="pres">
      <dgm:prSet presAssocID="{5F2AB2A3-9139-474B-81BD-FD1B9740A17A}" presName="firstComp" presStyleCnt="0"/>
      <dgm:spPr/>
      <dgm:t>
        <a:bodyPr/>
        <a:lstStyle/>
        <a:p>
          <a:endParaRPr lang="en-US"/>
        </a:p>
      </dgm:t>
    </dgm:pt>
    <dgm:pt modelId="{D4D5F747-C441-4391-84E1-034DBC133485}" type="pres">
      <dgm:prSet presAssocID="{5F2AB2A3-9139-474B-81BD-FD1B9740A17A}" presName="firstChild" presStyleLbl="bgAccFollowNode1" presStyleIdx="0" presStyleCnt="2" custScaleY="121392"/>
      <dgm:spPr/>
      <dgm:t>
        <a:bodyPr/>
        <a:lstStyle/>
        <a:p>
          <a:endParaRPr lang="en-US"/>
        </a:p>
      </dgm:t>
    </dgm:pt>
    <dgm:pt modelId="{7D454C75-278D-48DC-BA53-BA7205B60FBC}" type="pres">
      <dgm:prSet presAssocID="{5F2AB2A3-9139-474B-81BD-FD1B9740A17A}" presName="firstChildTx" presStyleLbl="bgAccFollowNode1" presStyleIdx="0" presStyleCnt="2">
        <dgm:presLayoutVars>
          <dgm:bulletEnabled val="1"/>
        </dgm:presLayoutVars>
      </dgm:prSet>
      <dgm:spPr/>
      <dgm:t>
        <a:bodyPr/>
        <a:lstStyle/>
        <a:p>
          <a:endParaRPr lang="en-US"/>
        </a:p>
      </dgm:t>
    </dgm:pt>
    <dgm:pt modelId="{CE7A9E64-B481-44C4-A695-2C56DF4A1552}" type="pres">
      <dgm:prSet presAssocID="{5F2AB2A3-9139-474B-81BD-FD1B9740A17A}" presName="negSpace" presStyleCnt="0"/>
      <dgm:spPr/>
      <dgm:t>
        <a:bodyPr/>
        <a:lstStyle/>
        <a:p>
          <a:endParaRPr lang="en-US"/>
        </a:p>
      </dgm:t>
    </dgm:pt>
    <dgm:pt modelId="{D767528C-0772-4808-A1EA-D2D1575BB6DE}" type="pres">
      <dgm:prSet presAssocID="{5F2AB2A3-9139-474B-81BD-FD1B9740A17A}" presName="circle" presStyleLbl="node1" presStyleIdx="0" presStyleCnt="2"/>
      <dgm:spPr/>
      <dgm:t>
        <a:bodyPr/>
        <a:lstStyle/>
        <a:p>
          <a:endParaRPr lang="en-US"/>
        </a:p>
      </dgm:t>
    </dgm:pt>
    <dgm:pt modelId="{01F9DAB8-4FFB-4ABA-8C63-A92485070759}" type="pres">
      <dgm:prSet presAssocID="{66857F7F-C4DC-4FA1-B552-9C0D59F10692}" presName="transSpace" presStyleCnt="0"/>
      <dgm:spPr/>
      <dgm:t>
        <a:bodyPr/>
        <a:lstStyle/>
        <a:p>
          <a:endParaRPr lang="en-US"/>
        </a:p>
      </dgm:t>
    </dgm:pt>
    <dgm:pt modelId="{81FB0C0C-19B8-4620-B694-D6F84B4BE0C7}" type="pres">
      <dgm:prSet presAssocID="{B98C4C26-E3B2-47D9-8215-38C291EA0E2B}" presName="posSpace" presStyleCnt="0"/>
      <dgm:spPr/>
      <dgm:t>
        <a:bodyPr/>
        <a:lstStyle/>
        <a:p>
          <a:endParaRPr lang="en-US"/>
        </a:p>
      </dgm:t>
    </dgm:pt>
    <dgm:pt modelId="{B8D0E556-852F-4B1E-A6F6-A3DD79B5DF44}" type="pres">
      <dgm:prSet presAssocID="{B98C4C26-E3B2-47D9-8215-38C291EA0E2B}" presName="vertFlow" presStyleCnt="0"/>
      <dgm:spPr/>
      <dgm:t>
        <a:bodyPr/>
        <a:lstStyle/>
        <a:p>
          <a:endParaRPr lang="en-US"/>
        </a:p>
      </dgm:t>
    </dgm:pt>
    <dgm:pt modelId="{5031EB4C-1203-4838-B773-091AB933E04F}" type="pres">
      <dgm:prSet presAssocID="{B98C4C26-E3B2-47D9-8215-38C291EA0E2B}" presName="topSpace" presStyleCnt="0"/>
      <dgm:spPr/>
      <dgm:t>
        <a:bodyPr/>
        <a:lstStyle/>
        <a:p>
          <a:endParaRPr lang="en-US"/>
        </a:p>
      </dgm:t>
    </dgm:pt>
    <dgm:pt modelId="{14610703-7412-4334-B3EF-2433F9179CC9}" type="pres">
      <dgm:prSet presAssocID="{B98C4C26-E3B2-47D9-8215-38C291EA0E2B}" presName="firstComp" presStyleCnt="0"/>
      <dgm:spPr/>
      <dgm:t>
        <a:bodyPr/>
        <a:lstStyle/>
        <a:p>
          <a:endParaRPr lang="en-US"/>
        </a:p>
      </dgm:t>
    </dgm:pt>
    <dgm:pt modelId="{EE9B4315-53AE-4E67-8D9E-7E9EEE058A90}" type="pres">
      <dgm:prSet presAssocID="{B98C4C26-E3B2-47D9-8215-38C291EA0E2B}" presName="firstChild" presStyleLbl="bgAccFollowNode1" presStyleIdx="1" presStyleCnt="2" custScaleY="110541" custLinFactNeighborX="63" custLinFactNeighborY="11427"/>
      <dgm:spPr/>
      <dgm:t>
        <a:bodyPr/>
        <a:lstStyle/>
        <a:p>
          <a:endParaRPr lang="en-US"/>
        </a:p>
      </dgm:t>
    </dgm:pt>
    <dgm:pt modelId="{E0D44677-E257-4D4F-BED1-FAAE821C666A}" type="pres">
      <dgm:prSet presAssocID="{B98C4C26-E3B2-47D9-8215-38C291EA0E2B}" presName="firstChildTx" presStyleLbl="bgAccFollowNode1" presStyleIdx="1" presStyleCnt="2">
        <dgm:presLayoutVars>
          <dgm:bulletEnabled val="1"/>
        </dgm:presLayoutVars>
      </dgm:prSet>
      <dgm:spPr/>
      <dgm:t>
        <a:bodyPr/>
        <a:lstStyle/>
        <a:p>
          <a:endParaRPr lang="en-US"/>
        </a:p>
      </dgm:t>
    </dgm:pt>
    <dgm:pt modelId="{D2A91DE9-220D-4324-8325-7FDE195BDB2C}" type="pres">
      <dgm:prSet presAssocID="{B98C4C26-E3B2-47D9-8215-38C291EA0E2B}" presName="negSpace" presStyleCnt="0"/>
      <dgm:spPr/>
      <dgm:t>
        <a:bodyPr/>
        <a:lstStyle/>
        <a:p>
          <a:endParaRPr lang="en-US"/>
        </a:p>
      </dgm:t>
    </dgm:pt>
    <dgm:pt modelId="{F957C996-CD22-4043-B958-AC0A685BB9B6}" type="pres">
      <dgm:prSet presAssocID="{B98C4C26-E3B2-47D9-8215-38C291EA0E2B}" presName="circle" presStyleLbl="node1" presStyleIdx="1" presStyleCnt="2" custScaleX="109313" custScaleY="107434" custLinFactNeighborX="-1491" custLinFactNeighborY="-5716"/>
      <dgm:spPr/>
      <dgm:t>
        <a:bodyPr/>
        <a:lstStyle/>
        <a:p>
          <a:endParaRPr lang="en-US"/>
        </a:p>
      </dgm:t>
    </dgm:pt>
  </dgm:ptLst>
  <dgm:cxnLst>
    <dgm:cxn modelId="{9F867B65-7DEE-4779-AB31-78A01A37F18E}" type="presOf" srcId="{F7EE6F5C-E831-48C8-8C92-A1C68D645AFF}" destId="{E0D44677-E257-4D4F-BED1-FAAE821C666A}" srcOrd="1" destOrd="3" presId="urn:microsoft.com/office/officeart/2005/8/layout/hList9"/>
    <dgm:cxn modelId="{FCD6871B-7A83-4C99-8660-6F7DE75EABBC}" type="presOf" srcId="{B98C4C26-E3B2-47D9-8215-38C291EA0E2B}" destId="{F957C996-CD22-4043-B958-AC0A685BB9B6}" srcOrd="0" destOrd="0" presId="urn:microsoft.com/office/officeart/2005/8/layout/hList9"/>
    <dgm:cxn modelId="{2F6DEB90-5447-427E-B5D7-A835A19029CA}" type="presOf" srcId="{C8144E64-B2D9-4B5B-BDA4-8757F06C8DE7}" destId="{E0D44677-E257-4D4F-BED1-FAAE821C666A}" srcOrd="1" destOrd="0" presId="urn:microsoft.com/office/officeart/2005/8/layout/hList9"/>
    <dgm:cxn modelId="{C2BCB8AA-B906-49C7-B682-F3D2F47F7EEF}" type="presOf" srcId="{80C0CDA2-D85C-4B57-8238-71D6AB7FED07}" destId="{7D454C75-278D-48DC-BA53-BA7205B60FBC}" srcOrd="1" destOrd="1" presId="urn:microsoft.com/office/officeart/2005/8/layout/hList9"/>
    <dgm:cxn modelId="{1207138E-5A82-411A-8C85-FE48C71BDD27}" type="presOf" srcId="{7A784982-9DA3-42B5-8532-08E76FFE9CE7}" destId="{7D454C75-278D-48DC-BA53-BA7205B60FBC}" srcOrd="1" destOrd="2" presId="urn:microsoft.com/office/officeart/2005/8/layout/hList9"/>
    <dgm:cxn modelId="{E8F94F74-CDCC-423C-899C-269A9A2362FC}" type="presOf" srcId="{E55EA8B3-0445-4A1C-8D3B-E7CDBA1EAA90}" destId="{7D454C75-278D-48DC-BA53-BA7205B60FBC}" srcOrd="1" destOrd="0" presId="urn:microsoft.com/office/officeart/2005/8/layout/hList9"/>
    <dgm:cxn modelId="{B97761E3-D4A7-481B-95CC-0827D164CD6D}" srcId="{B98C4C26-E3B2-47D9-8215-38C291EA0E2B}" destId="{C8144E64-B2D9-4B5B-BDA4-8757F06C8DE7}" srcOrd="0" destOrd="0" parTransId="{ACF5EDEB-BB37-4B6E-83D7-EF2DAAC35C7A}" sibTransId="{82B5D598-F539-46D6-8577-F34849A177E8}"/>
    <dgm:cxn modelId="{B01839F0-EB33-44B9-A043-E6B11F797FE2}" srcId="{E55EA8B3-0445-4A1C-8D3B-E7CDBA1EAA90}" destId="{A7B712CE-A65A-45C0-AE20-CD40FBAF1DDB}" srcOrd="2" destOrd="0" parTransId="{20AD04DC-DF7B-4096-A8A5-CCA4BA0E3B2C}" sibTransId="{EB0C89D6-1743-49E0-8E29-D36B3398BD34}"/>
    <dgm:cxn modelId="{0B81E042-D7A0-428C-ADEC-82D9B2AFD768}" type="presOf" srcId="{E55EA8B3-0445-4A1C-8D3B-E7CDBA1EAA90}" destId="{D4D5F747-C441-4391-84E1-034DBC133485}" srcOrd="0" destOrd="0" presId="urn:microsoft.com/office/officeart/2005/8/layout/hList9"/>
    <dgm:cxn modelId="{B230AB69-1B4E-486E-8E0E-A122F4B7892D}" type="presOf" srcId="{7A784982-9DA3-42B5-8532-08E76FFE9CE7}" destId="{D4D5F747-C441-4391-84E1-034DBC133485}" srcOrd="0" destOrd="2" presId="urn:microsoft.com/office/officeart/2005/8/layout/hList9"/>
    <dgm:cxn modelId="{E8E90437-B30E-49EF-86F1-B4CCAD186FB5}" srcId="{E55EA8B3-0445-4A1C-8D3B-E7CDBA1EAA90}" destId="{80C0CDA2-D85C-4B57-8238-71D6AB7FED07}" srcOrd="0" destOrd="0" parTransId="{BA3F57A2-1E68-459B-B1D1-1BFEDE7EBCFF}" sibTransId="{4C48DEB3-CBEA-455C-8799-F3C843CD9497}"/>
    <dgm:cxn modelId="{C3D372FE-4E31-4265-810E-7A6172F90CC6}" type="presOf" srcId="{FD55E50F-EDBC-4120-B41C-039EE7D6F217}" destId="{E0D44677-E257-4D4F-BED1-FAAE821C666A}" srcOrd="1" destOrd="2" presId="urn:microsoft.com/office/officeart/2005/8/layout/hList9"/>
    <dgm:cxn modelId="{D197E82D-BFE5-43FF-AC04-860795FE97C1}" type="presOf" srcId="{A7B712CE-A65A-45C0-AE20-CD40FBAF1DDB}" destId="{7D454C75-278D-48DC-BA53-BA7205B60FBC}" srcOrd="1" destOrd="3" presId="urn:microsoft.com/office/officeart/2005/8/layout/hList9"/>
    <dgm:cxn modelId="{C1DC69EE-EDAB-48C6-A306-E4358C8318D7}" srcId="{E55EA8B3-0445-4A1C-8D3B-E7CDBA1EAA90}" destId="{7A784982-9DA3-42B5-8532-08E76FFE9CE7}" srcOrd="1" destOrd="0" parTransId="{41190222-15E1-47D6-8687-084768B3A5A5}" sibTransId="{34CCC8FF-B2FD-4EB4-888D-CA43C843E650}"/>
    <dgm:cxn modelId="{5DFE3524-60C0-467C-8F92-F4D0AD28DEF7}" srcId="{C8144E64-B2D9-4B5B-BDA4-8757F06C8DE7}" destId="{42BC1A93-3287-4018-B111-1091619B7420}" srcOrd="0" destOrd="0" parTransId="{C096624F-5501-4E7F-9491-301040944757}" sibTransId="{A92143BC-CA50-4047-A28A-D51FD8ABBB07}"/>
    <dgm:cxn modelId="{801E0856-248B-4946-A109-CFDCA87AF676}" type="presOf" srcId="{C8144E64-B2D9-4B5B-BDA4-8757F06C8DE7}" destId="{EE9B4315-53AE-4E67-8D9E-7E9EEE058A90}" srcOrd="0" destOrd="0" presId="urn:microsoft.com/office/officeart/2005/8/layout/hList9"/>
    <dgm:cxn modelId="{AE76C899-6DE3-4503-92FC-84F56540E91B}" srcId="{5F2AB2A3-9139-474B-81BD-FD1B9740A17A}" destId="{E55EA8B3-0445-4A1C-8D3B-E7CDBA1EAA90}" srcOrd="0" destOrd="0" parTransId="{3C893DEF-E874-4787-BFF7-1AF73ABB93D5}" sibTransId="{44949064-82EC-455E-8572-93FA9CD38BC4}"/>
    <dgm:cxn modelId="{2242579B-3D36-4F11-9AB5-1D08C7F0BC8D}" srcId="{C8144E64-B2D9-4B5B-BDA4-8757F06C8DE7}" destId="{FD55E50F-EDBC-4120-B41C-039EE7D6F217}" srcOrd="1" destOrd="0" parTransId="{7A9FC13D-22E9-4875-8CD7-5FF823AE4FDD}" sibTransId="{16AD60B0-43AA-4013-91A4-FE5CE3ED12DD}"/>
    <dgm:cxn modelId="{A1BFD816-1F40-466C-A72E-B1A35E7856F6}" type="presOf" srcId="{42BC1A93-3287-4018-B111-1091619B7420}" destId="{EE9B4315-53AE-4E67-8D9E-7E9EEE058A90}" srcOrd="0" destOrd="1" presId="urn:microsoft.com/office/officeart/2005/8/layout/hList9"/>
    <dgm:cxn modelId="{A452306A-8569-4A21-AA7A-14C7F41C6ECE}" type="presOf" srcId="{80C0CDA2-D85C-4B57-8238-71D6AB7FED07}" destId="{D4D5F747-C441-4391-84E1-034DBC133485}" srcOrd="0" destOrd="1" presId="urn:microsoft.com/office/officeart/2005/8/layout/hList9"/>
    <dgm:cxn modelId="{4E798D80-4680-40B6-89D0-D74ED5276ED4}" type="presOf" srcId="{5F2AB2A3-9139-474B-81BD-FD1B9740A17A}" destId="{D767528C-0772-4808-A1EA-D2D1575BB6DE}" srcOrd="0" destOrd="0" presId="urn:microsoft.com/office/officeart/2005/8/layout/hList9"/>
    <dgm:cxn modelId="{76E62A23-B62F-40E1-98BB-853E0288834C}" srcId="{AA3BD9B9-7774-4E1B-A7D6-7EF53C373AA5}" destId="{5F2AB2A3-9139-474B-81BD-FD1B9740A17A}" srcOrd="0" destOrd="0" parTransId="{DF731E7E-8CD9-44A7-ABBF-A6B280E9D661}" sibTransId="{66857F7F-C4DC-4FA1-B552-9C0D59F10692}"/>
    <dgm:cxn modelId="{5C003829-ABB0-4A13-B434-9D072B814F1E}" type="presOf" srcId="{A7B712CE-A65A-45C0-AE20-CD40FBAF1DDB}" destId="{D4D5F747-C441-4391-84E1-034DBC133485}" srcOrd="0" destOrd="3" presId="urn:microsoft.com/office/officeart/2005/8/layout/hList9"/>
    <dgm:cxn modelId="{B72D1660-CAB2-4935-8E48-A3C0D88BA560}" type="presOf" srcId="{FD55E50F-EDBC-4120-B41C-039EE7D6F217}" destId="{EE9B4315-53AE-4E67-8D9E-7E9EEE058A90}" srcOrd="0" destOrd="2" presId="urn:microsoft.com/office/officeart/2005/8/layout/hList9"/>
    <dgm:cxn modelId="{B113AF11-6F2E-4D96-92F6-D7ECDFF02DF1}" srcId="{AA3BD9B9-7774-4E1B-A7D6-7EF53C373AA5}" destId="{B98C4C26-E3B2-47D9-8215-38C291EA0E2B}" srcOrd="1" destOrd="0" parTransId="{FD2F943F-C99F-46F3-B35F-A5D9B67E7B23}" sibTransId="{3C755193-2F07-4BE0-B8B3-99A4B1287326}"/>
    <dgm:cxn modelId="{0D864D61-3EEE-491D-9C31-2A77B134D33A}" type="presOf" srcId="{AA3BD9B9-7774-4E1B-A7D6-7EF53C373AA5}" destId="{5763666E-E10C-4BE6-8A8F-63B96222890A}" srcOrd="0" destOrd="0" presId="urn:microsoft.com/office/officeart/2005/8/layout/hList9"/>
    <dgm:cxn modelId="{17940EFF-9AF5-48D9-83D7-5F5FC9AEBD92}" srcId="{C8144E64-B2D9-4B5B-BDA4-8757F06C8DE7}" destId="{F7EE6F5C-E831-48C8-8C92-A1C68D645AFF}" srcOrd="2" destOrd="0" parTransId="{A01B2C30-1F8F-421F-A5D0-181C9A2EABCA}" sibTransId="{2E9D8CD3-66FC-4E94-BC35-1089D66A0796}"/>
    <dgm:cxn modelId="{95773B1E-42E6-4E99-82EE-D4444E9FE0D7}" type="presOf" srcId="{F7EE6F5C-E831-48C8-8C92-A1C68D645AFF}" destId="{EE9B4315-53AE-4E67-8D9E-7E9EEE058A90}" srcOrd="0" destOrd="3" presId="urn:microsoft.com/office/officeart/2005/8/layout/hList9"/>
    <dgm:cxn modelId="{5FF2C03E-1F03-4707-AE90-4FBD93591D52}" type="presOf" srcId="{42BC1A93-3287-4018-B111-1091619B7420}" destId="{E0D44677-E257-4D4F-BED1-FAAE821C666A}" srcOrd="1" destOrd="1" presId="urn:microsoft.com/office/officeart/2005/8/layout/hList9"/>
    <dgm:cxn modelId="{87DDE0D8-F80F-45D6-BC68-9248C98F338E}" type="presParOf" srcId="{5763666E-E10C-4BE6-8A8F-63B96222890A}" destId="{53CE9F4B-975A-4DD7-A634-07DD864053EF}" srcOrd="0" destOrd="0" presId="urn:microsoft.com/office/officeart/2005/8/layout/hList9"/>
    <dgm:cxn modelId="{C5DD94A0-1A40-45A0-A787-085D7ECAEC52}" type="presParOf" srcId="{5763666E-E10C-4BE6-8A8F-63B96222890A}" destId="{8625DD05-9802-4FE3-8FAA-DD897F8F9F43}" srcOrd="1" destOrd="0" presId="urn:microsoft.com/office/officeart/2005/8/layout/hList9"/>
    <dgm:cxn modelId="{A6435DE9-D633-4D5C-80FB-B68FCF75A21B}" type="presParOf" srcId="{8625DD05-9802-4FE3-8FAA-DD897F8F9F43}" destId="{CFA29499-D06A-4B3B-BBEA-8BE626B0FD0F}" srcOrd="0" destOrd="0" presId="urn:microsoft.com/office/officeart/2005/8/layout/hList9"/>
    <dgm:cxn modelId="{21F2ACAE-E0B8-4089-95A6-55B7E04774F6}" type="presParOf" srcId="{8625DD05-9802-4FE3-8FAA-DD897F8F9F43}" destId="{AFBC8FCE-A11C-4C19-942E-80AF70C11349}" srcOrd="1" destOrd="0" presId="urn:microsoft.com/office/officeart/2005/8/layout/hList9"/>
    <dgm:cxn modelId="{E0305F6D-EBF3-49C1-9C3C-1CF2F60EB1C9}" type="presParOf" srcId="{AFBC8FCE-A11C-4C19-942E-80AF70C11349}" destId="{D4D5F747-C441-4391-84E1-034DBC133485}" srcOrd="0" destOrd="0" presId="urn:microsoft.com/office/officeart/2005/8/layout/hList9"/>
    <dgm:cxn modelId="{707BA7A5-EDCB-472A-A5AF-1AFCFD906613}" type="presParOf" srcId="{AFBC8FCE-A11C-4C19-942E-80AF70C11349}" destId="{7D454C75-278D-48DC-BA53-BA7205B60FBC}" srcOrd="1" destOrd="0" presId="urn:microsoft.com/office/officeart/2005/8/layout/hList9"/>
    <dgm:cxn modelId="{899E5BEB-E7A7-4956-AFFD-C451640FDA96}" type="presParOf" srcId="{5763666E-E10C-4BE6-8A8F-63B96222890A}" destId="{CE7A9E64-B481-44C4-A695-2C56DF4A1552}" srcOrd="2" destOrd="0" presId="urn:microsoft.com/office/officeart/2005/8/layout/hList9"/>
    <dgm:cxn modelId="{5BBC1D13-A9E6-4E76-855F-C78E5285D60D}" type="presParOf" srcId="{5763666E-E10C-4BE6-8A8F-63B96222890A}" destId="{D767528C-0772-4808-A1EA-D2D1575BB6DE}" srcOrd="3" destOrd="0" presId="urn:microsoft.com/office/officeart/2005/8/layout/hList9"/>
    <dgm:cxn modelId="{7EC3C505-02D7-4B78-BF2C-67E1A3FC6EEC}" type="presParOf" srcId="{5763666E-E10C-4BE6-8A8F-63B96222890A}" destId="{01F9DAB8-4FFB-4ABA-8C63-A92485070759}" srcOrd="4" destOrd="0" presId="urn:microsoft.com/office/officeart/2005/8/layout/hList9"/>
    <dgm:cxn modelId="{179EE8A0-F2AB-4CA2-B775-CD9C415C29E0}" type="presParOf" srcId="{5763666E-E10C-4BE6-8A8F-63B96222890A}" destId="{81FB0C0C-19B8-4620-B694-D6F84B4BE0C7}" srcOrd="5" destOrd="0" presId="urn:microsoft.com/office/officeart/2005/8/layout/hList9"/>
    <dgm:cxn modelId="{6D0AC081-ADA0-4526-AAC4-3050B75CA18A}" type="presParOf" srcId="{5763666E-E10C-4BE6-8A8F-63B96222890A}" destId="{B8D0E556-852F-4B1E-A6F6-A3DD79B5DF44}" srcOrd="6" destOrd="0" presId="urn:microsoft.com/office/officeart/2005/8/layout/hList9"/>
    <dgm:cxn modelId="{FB469454-30C8-4B99-99C6-4CF185BCD86A}" type="presParOf" srcId="{B8D0E556-852F-4B1E-A6F6-A3DD79B5DF44}" destId="{5031EB4C-1203-4838-B773-091AB933E04F}" srcOrd="0" destOrd="0" presId="urn:microsoft.com/office/officeart/2005/8/layout/hList9"/>
    <dgm:cxn modelId="{A95ABB30-7F5F-4875-8D9F-075E87CD17AD}" type="presParOf" srcId="{B8D0E556-852F-4B1E-A6F6-A3DD79B5DF44}" destId="{14610703-7412-4334-B3EF-2433F9179CC9}" srcOrd="1" destOrd="0" presId="urn:microsoft.com/office/officeart/2005/8/layout/hList9"/>
    <dgm:cxn modelId="{C3881829-8922-4CA2-8CF7-E61A366BE141}" type="presParOf" srcId="{14610703-7412-4334-B3EF-2433F9179CC9}" destId="{EE9B4315-53AE-4E67-8D9E-7E9EEE058A90}" srcOrd="0" destOrd="0" presId="urn:microsoft.com/office/officeart/2005/8/layout/hList9"/>
    <dgm:cxn modelId="{4B8D80C3-A285-4A76-84A3-8C761887A524}" type="presParOf" srcId="{14610703-7412-4334-B3EF-2433F9179CC9}" destId="{E0D44677-E257-4D4F-BED1-FAAE821C666A}" srcOrd="1" destOrd="0" presId="urn:microsoft.com/office/officeart/2005/8/layout/hList9"/>
    <dgm:cxn modelId="{84ADFFDC-2C74-40C0-8E5D-1E62FB460E8B}" type="presParOf" srcId="{5763666E-E10C-4BE6-8A8F-63B96222890A}" destId="{D2A91DE9-220D-4324-8325-7FDE195BDB2C}" srcOrd="7" destOrd="0" presId="urn:microsoft.com/office/officeart/2005/8/layout/hList9"/>
    <dgm:cxn modelId="{5990E5D2-5CF9-4426-AD28-0CB522FE73C3}" type="presParOf" srcId="{5763666E-E10C-4BE6-8A8F-63B96222890A}" destId="{F957C996-CD22-4043-B958-AC0A685BB9B6}"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6FFDE35-1480-4F2B-8E37-C889ACE348D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9CA5D03-F6DC-4235-AB2F-F614664C0B84}">
      <dgm:prSet custT="1"/>
      <dgm:spPr/>
      <dgm:t>
        <a:bodyPr/>
        <a:lstStyle/>
        <a:p>
          <a:pPr algn="ctr"/>
          <a:r>
            <a:rPr lang="en-US" sz="1800" dirty="0" smtClean="0"/>
            <a:t>Most resocialization is voluntary, but some, as with residents of total institutions, is involuntary.</a:t>
          </a:r>
          <a:endParaRPr lang="en-US" sz="1800" dirty="0"/>
        </a:p>
      </dgm:t>
    </dgm:pt>
    <dgm:pt modelId="{077D54E0-6E98-40F5-AA93-658A8906BB7C}" type="parTrans" cxnId="{FAB3BD45-DB5D-41C4-BE39-E7508E9F9B5A}">
      <dgm:prSet/>
      <dgm:spPr/>
      <dgm:t>
        <a:bodyPr/>
        <a:lstStyle/>
        <a:p>
          <a:pPr algn="ctr"/>
          <a:endParaRPr lang="en-US"/>
        </a:p>
      </dgm:t>
    </dgm:pt>
    <dgm:pt modelId="{1B234219-BC88-44F1-B139-C6DBB6A861ED}" type="sibTrans" cxnId="{FAB3BD45-DB5D-41C4-BE39-E7508E9F9B5A}">
      <dgm:prSet/>
      <dgm:spPr/>
      <dgm:t>
        <a:bodyPr/>
        <a:lstStyle/>
        <a:p>
          <a:pPr algn="ctr"/>
          <a:endParaRPr lang="en-US"/>
        </a:p>
      </dgm:t>
    </dgm:pt>
    <dgm:pt modelId="{B4749A60-4984-43EE-9A92-E8374F8CF4DA}" type="pres">
      <dgm:prSet presAssocID="{D6FFDE35-1480-4F2B-8E37-C889ACE348DD}" presName="vert0" presStyleCnt="0">
        <dgm:presLayoutVars>
          <dgm:dir/>
          <dgm:animOne val="branch"/>
          <dgm:animLvl val="lvl"/>
        </dgm:presLayoutVars>
      </dgm:prSet>
      <dgm:spPr/>
    </dgm:pt>
    <dgm:pt modelId="{D64E0496-D5DE-4F15-B1CE-8E31499F2049}" type="pres">
      <dgm:prSet presAssocID="{09CA5D03-F6DC-4235-AB2F-F614664C0B84}" presName="thickLine" presStyleLbl="alignNode1" presStyleIdx="0" presStyleCnt="1"/>
      <dgm:spPr/>
    </dgm:pt>
    <dgm:pt modelId="{142155DB-6CF0-4424-8E38-BD5EF7007914}" type="pres">
      <dgm:prSet presAssocID="{09CA5D03-F6DC-4235-AB2F-F614664C0B84}" presName="horz1" presStyleCnt="0"/>
      <dgm:spPr/>
    </dgm:pt>
    <dgm:pt modelId="{5983A171-3717-46BE-95A8-F7E0343F7D03}" type="pres">
      <dgm:prSet presAssocID="{09CA5D03-F6DC-4235-AB2F-F614664C0B84}" presName="tx1" presStyleLbl="revTx" presStyleIdx="0" presStyleCnt="1"/>
      <dgm:spPr/>
      <dgm:t>
        <a:bodyPr/>
        <a:lstStyle/>
        <a:p>
          <a:endParaRPr lang="en-US"/>
        </a:p>
      </dgm:t>
    </dgm:pt>
    <dgm:pt modelId="{4953469D-DDC9-479C-A204-46CFA25D3F9D}" type="pres">
      <dgm:prSet presAssocID="{09CA5D03-F6DC-4235-AB2F-F614664C0B84}" presName="vert1" presStyleCnt="0"/>
      <dgm:spPr/>
    </dgm:pt>
  </dgm:ptLst>
  <dgm:cxnLst>
    <dgm:cxn modelId="{F52AE87F-C07F-4CFB-AAB6-0FE7CF4D09E4}" type="presOf" srcId="{09CA5D03-F6DC-4235-AB2F-F614664C0B84}" destId="{5983A171-3717-46BE-95A8-F7E0343F7D03}" srcOrd="0" destOrd="0" presId="urn:microsoft.com/office/officeart/2008/layout/LinedList"/>
    <dgm:cxn modelId="{00B31224-2512-4F44-B5DD-DE5D3483F62B}" type="presOf" srcId="{D6FFDE35-1480-4F2B-8E37-C889ACE348DD}" destId="{B4749A60-4984-43EE-9A92-E8374F8CF4DA}" srcOrd="0" destOrd="0" presId="urn:microsoft.com/office/officeart/2008/layout/LinedList"/>
    <dgm:cxn modelId="{FAB3BD45-DB5D-41C4-BE39-E7508E9F9B5A}" srcId="{D6FFDE35-1480-4F2B-8E37-C889ACE348DD}" destId="{09CA5D03-F6DC-4235-AB2F-F614664C0B84}" srcOrd="0" destOrd="0" parTransId="{077D54E0-6E98-40F5-AA93-658A8906BB7C}" sibTransId="{1B234219-BC88-44F1-B139-C6DBB6A861ED}"/>
    <dgm:cxn modelId="{4C60A751-9E56-429A-ABBB-A31882E1F404}" type="presParOf" srcId="{B4749A60-4984-43EE-9A92-E8374F8CF4DA}" destId="{D64E0496-D5DE-4F15-B1CE-8E31499F2049}" srcOrd="0" destOrd="0" presId="urn:microsoft.com/office/officeart/2008/layout/LinedList"/>
    <dgm:cxn modelId="{552B90A9-B79C-4D32-ACE2-246F7B815CF7}" type="presParOf" srcId="{B4749A60-4984-43EE-9A92-E8374F8CF4DA}" destId="{142155DB-6CF0-4424-8E38-BD5EF7007914}" srcOrd="1" destOrd="0" presId="urn:microsoft.com/office/officeart/2008/layout/LinedList"/>
    <dgm:cxn modelId="{072366B2-A3A5-4B52-A432-3147135940D4}" type="presParOf" srcId="{142155DB-6CF0-4424-8E38-BD5EF7007914}" destId="{5983A171-3717-46BE-95A8-F7E0343F7D03}" srcOrd="0" destOrd="0" presId="urn:microsoft.com/office/officeart/2008/layout/LinedList"/>
    <dgm:cxn modelId="{3CAEF575-E5D0-4D44-A2C5-B350447778AD}" type="presParOf" srcId="{142155DB-6CF0-4424-8E38-BD5EF7007914}" destId="{4953469D-DDC9-479C-A204-46CFA25D3F9D}"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FD2C56F-3283-4E2D-BD9C-8E8886653F7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3384CC1-8C0A-47A2-96A0-66B8FE77A286}">
      <dgm:prSet phldrT="[Text]" custT="1"/>
      <dgm:spPr/>
      <dgm:t>
        <a:bodyPr/>
        <a:lstStyle/>
        <a:p>
          <a:r>
            <a:rPr lang="en-US" sz="1800" dirty="0" smtClean="0"/>
            <a:t>Many individuals are </a:t>
          </a:r>
          <a:r>
            <a:rPr lang="en-US" sz="1800" dirty="0" err="1" smtClean="0"/>
            <a:t>resocialized</a:t>
          </a:r>
          <a:r>
            <a:rPr lang="en-US" sz="1800" dirty="0" smtClean="0"/>
            <a:t> into an institution through </a:t>
          </a:r>
          <a:r>
            <a:rPr lang="en-US" sz="1800" b="1" dirty="0" smtClean="0"/>
            <a:t>a two-part process. </a:t>
          </a:r>
          <a:r>
            <a:rPr lang="en-US" sz="1800" dirty="0" smtClean="0"/>
            <a:t>First, members entering an institution must leave behind their old identity through what is known as a degradation ceremony. </a:t>
          </a:r>
          <a:endParaRPr lang="en-US" sz="1800" dirty="0"/>
        </a:p>
      </dgm:t>
    </dgm:pt>
    <dgm:pt modelId="{C6DE248C-7076-4270-8373-F8EFDFCE57A4}" type="parTrans" cxnId="{491C7BAB-EC23-40A7-8CDE-5E84AC812B33}">
      <dgm:prSet/>
      <dgm:spPr/>
      <dgm:t>
        <a:bodyPr/>
        <a:lstStyle/>
        <a:p>
          <a:endParaRPr lang="en-US"/>
        </a:p>
      </dgm:t>
    </dgm:pt>
    <dgm:pt modelId="{FF9B77A7-14BA-4F5A-A144-5F6E74866316}" type="sibTrans" cxnId="{491C7BAB-EC23-40A7-8CDE-5E84AC812B33}">
      <dgm:prSet/>
      <dgm:spPr/>
      <dgm:t>
        <a:bodyPr/>
        <a:lstStyle/>
        <a:p>
          <a:endParaRPr lang="en-US"/>
        </a:p>
      </dgm:t>
    </dgm:pt>
    <dgm:pt modelId="{C55A2556-588C-4E45-909F-3BC014D6DD5E}">
      <dgm:prSet custT="1"/>
      <dgm:spPr/>
      <dgm:t>
        <a:bodyPr/>
        <a:lstStyle/>
        <a:p>
          <a:pPr algn="just"/>
          <a:r>
            <a:rPr lang="en-US" sz="1800" dirty="0" smtClean="0"/>
            <a:t>In a </a:t>
          </a:r>
          <a:r>
            <a:rPr lang="en-US" sz="1800" b="1" dirty="0" smtClean="0"/>
            <a:t>degradation ceremony</a:t>
          </a:r>
          <a:r>
            <a:rPr lang="en-US" sz="1800" dirty="0" smtClean="0"/>
            <a:t>, new members lose the aspects of their old identity and are given new identities. The process is sometimes gentle. To enter a senior care home, an elderly person often must leave a family home and give up many belongings which were part of his or her long-standing identity. Though caretakers guide the elderly compassionately, the process can still be one of loss. </a:t>
          </a:r>
          <a:endParaRPr lang="en-US" sz="1800" dirty="0"/>
        </a:p>
      </dgm:t>
    </dgm:pt>
    <dgm:pt modelId="{A0E2D511-8F79-460A-9C1D-F547C060D340}" type="parTrans" cxnId="{79291CC6-A916-490C-BF68-AC1AEC2C7E40}">
      <dgm:prSet/>
      <dgm:spPr/>
      <dgm:t>
        <a:bodyPr/>
        <a:lstStyle/>
        <a:p>
          <a:endParaRPr lang="en-US"/>
        </a:p>
      </dgm:t>
    </dgm:pt>
    <dgm:pt modelId="{FF703D7E-8A0C-469F-BDC2-FA0DD86A8C0C}" type="sibTrans" cxnId="{79291CC6-A916-490C-BF68-AC1AEC2C7E40}">
      <dgm:prSet/>
      <dgm:spPr/>
      <dgm:t>
        <a:bodyPr/>
        <a:lstStyle/>
        <a:p>
          <a:endParaRPr lang="en-US"/>
        </a:p>
      </dgm:t>
    </dgm:pt>
    <dgm:pt modelId="{E86C8F3E-0FF1-4E32-B4E1-1276A41BC83D}" type="pres">
      <dgm:prSet presAssocID="{BFD2C56F-3283-4E2D-BD9C-8E8886653F7E}" presName="vert0" presStyleCnt="0">
        <dgm:presLayoutVars>
          <dgm:dir/>
          <dgm:animOne val="branch"/>
          <dgm:animLvl val="lvl"/>
        </dgm:presLayoutVars>
      </dgm:prSet>
      <dgm:spPr/>
    </dgm:pt>
    <dgm:pt modelId="{F230DD93-5CE7-4A94-80A3-3227D6E9E44D}" type="pres">
      <dgm:prSet presAssocID="{63384CC1-8C0A-47A2-96A0-66B8FE77A286}" presName="thickLine" presStyleLbl="alignNode1" presStyleIdx="0" presStyleCnt="2"/>
      <dgm:spPr/>
    </dgm:pt>
    <dgm:pt modelId="{FB7D1C56-48DB-40EA-A581-C96E785EDC06}" type="pres">
      <dgm:prSet presAssocID="{63384CC1-8C0A-47A2-96A0-66B8FE77A286}" presName="horz1" presStyleCnt="0"/>
      <dgm:spPr/>
    </dgm:pt>
    <dgm:pt modelId="{E2877043-81E6-496F-AB68-23E5B25EFD22}" type="pres">
      <dgm:prSet presAssocID="{63384CC1-8C0A-47A2-96A0-66B8FE77A286}" presName="tx1" presStyleLbl="revTx" presStyleIdx="0" presStyleCnt="2"/>
      <dgm:spPr/>
      <dgm:t>
        <a:bodyPr/>
        <a:lstStyle/>
        <a:p>
          <a:endParaRPr lang="en-US"/>
        </a:p>
      </dgm:t>
    </dgm:pt>
    <dgm:pt modelId="{E07613A7-265D-49D9-A90D-6D43D226963D}" type="pres">
      <dgm:prSet presAssocID="{63384CC1-8C0A-47A2-96A0-66B8FE77A286}" presName="vert1" presStyleCnt="0"/>
      <dgm:spPr/>
    </dgm:pt>
    <dgm:pt modelId="{3D671A5A-855A-411D-8B65-148B78622603}" type="pres">
      <dgm:prSet presAssocID="{C55A2556-588C-4E45-909F-3BC014D6DD5E}" presName="thickLine" presStyleLbl="alignNode1" presStyleIdx="1" presStyleCnt="2"/>
      <dgm:spPr/>
    </dgm:pt>
    <dgm:pt modelId="{53911095-8D11-469C-8FFF-AFF53811E683}" type="pres">
      <dgm:prSet presAssocID="{C55A2556-588C-4E45-909F-3BC014D6DD5E}" presName="horz1" presStyleCnt="0"/>
      <dgm:spPr/>
    </dgm:pt>
    <dgm:pt modelId="{488CABC3-F7F6-4BDB-AF98-8A5A78B666B2}" type="pres">
      <dgm:prSet presAssocID="{C55A2556-588C-4E45-909F-3BC014D6DD5E}" presName="tx1" presStyleLbl="revTx" presStyleIdx="1" presStyleCnt="2"/>
      <dgm:spPr/>
      <dgm:t>
        <a:bodyPr/>
        <a:lstStyle/>
        <a:p>
          <a:endParaRPr lang="en-US"/>
        </a:p>
      </dgm:t>
    </dgm:pt>
    <dgm:pt modelId="{07F91E7B-6F94-471D-B465-5E08990AD390}" type="pres">
      <dgm:prSet presAssocID="{C55A2556-588C-4E45-909F-3BC014D6DD5E}" presName="vert1" presStyleCnt="0"/>
      <dgm:spPr/>
    </dgm:pt>
  </dgm:ptLst>
  <dgm:cxnLst>
    <dgm:cxn modelId="{79291CC6-A916-490C-BF68-AC1AEC2C7E40}" srcId="{BFD2C56F-3283-4E2D-BD9C-8E8886653F7E}" destId="{C55A2556-588C-4E45-909F-3BC014D6DD5E}" srcOrd="1" destOrd="0" parTransId="{A0E2D511-8F79-460A-9C1D-F547C060D340}" sibTransId="{FF703D7E-8A0C-469F-BDC2-FA0DD86A8C0C}"/>
    <dgm:cxn modelId="{491C7BAB-EC23-40A7-8CDE-5E84AC812B33}" srcId="{BFD2C56F-3283-4E2D-BD9C-8E8886653F7E}" destId="{63384CC1-8C0A-47A2-96A0-66B8FE77A286}" srcOrd="0" destOrd="0" parTransId="{C6DE248C-7076-4270-8373-F8EFDFCE57A4}" sibTransId="{FF9B77A7-14BA-4F5A-A144-5F6E74866316}"/>
    <dgm:cxn modelId="{E6006EA5-E38D-423C-90B5-231EF895437F}" type="presOf" srcId="{BFD2C56F-3283-4E2D-BD9C-8E8886653F7E}" destId="{E86C8F3E-0FF1-4E32-B4E1-1276A41BC83D}" srcOrd="0" destOrd="0" presId="urn:microsoft.com/office/officeart/2008/layout/LinedList"/>
    <dgm:cxn modelId="{43E1BF9E-C8D7-4B3D-8C70-350DEFCB978E}" type="presOf" srcId="{C55A2556-588C-4E45-909F-3BC014D6DD5E}" destId="{488CABC3-F7F6-4BDB-AF98-8A5A78B666B2}" srcOrd="0" destOrd="0" presId="urn:microsoft.com/office/officeart/2008/layout/LinedList"/>
    <dgm:cxn modelId="{54A8A78D-122B-41E2-A981-B75733C7C67E}" type="presOf" srcId="{63384CC1-8C0A-47A2-96A0-66B8FE77A286}" destId="{E2877043-81E6-496F-AB68-23E5B25EFD22}" srcOrd="0" destOrd="0" presId="urn:microsoft.com/office/officeart/2008/layout/LinedList"/>
    <dgm:cxn modelId="{A6E54B86-AD60-472F-9EB7-4156E28D7E9D}" type="presParOf" srcId="{E86C8F3E-0FF1-4E32-B4E1-1276A41BC83D}" destId="{F230DD93-5CE7-4A94-80A3-3227D6E9E44D}" srcOrd="0" destOrd="0" presId="urn:microsoft.com/office/officeart/2008/layout/LinedList"/>
    <dgm:cxn modelId="{C95F1A09-03E0-4AA1-B9B1-85733B30F460}" type="presParOf" srcId="{E86C8F3E-0FF1-4E32-B4E1-1276A41BC83D}" destId="{FB7D1C56-48DB-40EA-A581-C96E785EDC06}" srcOrd="1" destOrd="0" presId="urn:microsoft.com/office/officeart/2008/layout/LinedList"/>
    <dgm:cxn modelId="{F34B08E8-42AB-4054-A979-BCF575EC9D6E}" type="presParOf" srcId="{FB7D1C56-48DB-40EA-A581-C96E785EDC06}" destId="{E2877043-81E6-496F-AB68-23E5B25EFD22}" srcOrd="0" destOrd="0" presId="urn:microsoft.com/office/officeart/2008/layout/LinedList"/>
    <dgm:cxn modelId="{0BADA9C1-B9AE-47E4-9A44-225F62EEA2CA}" type="presParOf" srcId="{FB7D1C56-48DB-40EA-A581-C96E785EDC06}" destId="{E07613A7-265D-49D9-A90D-6D43D226963D}" srcOrd="1" destOrd="0" presId="urn:microsoft.com/office/officeart/2008/layout/LinedList"/>
    <dgm:cxn modelId="{0CFEA878-5494-41B0-B5E3-4A07E36BC020}" type="presParOf" srcId="{E86C8F3E-0FF1-4E32-B4E1-1276A41BC83D}" destId="{3D671A5A-855A-411D-8B65-148B78622603}" srcOrd="2" destOrd="0" presId="urn:microsoft.com/office/officeart/2008/layout/LinedList"/>
    <dgm:cxn modelId="{89DB1AEE-0338-494F-9D91-89815EA36F68}" type="presParOf" srcId="{E86C8F3E-0FF1-4E32-B4E1-1276A41BC83D}" destId="{53911095-8D11-469C-8FFF-AFF53811E683}" srcOrd="3" destOrd="0" presId="urn:microsoft.com/office/officeart/2008/layout/LinedList"/>
    <dgm:cxn modelId="{F7336860-7053-42E6-B63F-2193C92354E8}" type="presParOf" srcId="{53911095-8D11-469C-8FFF-AFF53811E683}" destId="{488CABC3-F7F6-4BDB-AF98-8A5A78B666B2}" srcOrd="0" destOrd="0" presId="urn:microsoft.com/office/officeart/2008/layout/LinedList"/>
    <dgm:cxn modelId="{7DDBB7D4-3F49-4773-B884-E9E3B4E76E51}" type="presParOf" srcId="{53911095-8D11-469C-8FFF-AFF53811E683}" destId="{07F91E7B-6F94-471D-B465-5E08990AD390}"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16DF08B-7608-4417-BC6D-B05B765C566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6FB949E-A8CE-45C8-B2B9-D8B3BD23DD56}">
      <dgm:prSet custT="1"/>
      <dgm:spPr/>
      <dgm:t>
        <a:bodyPr/>
        <a:lstStyle/>
        <a:p>
          <a:pPr algn="just"/>
          <a:r>
            <a:rPr lang="en-US" sz="1800" dirty="0" smtClean="0"/>
            <a:t>In other situations, the degradation ceremony can be more extreme. Goffman </a:t>
          </a:r>
          <a:r>
            <a:rPr lang="en-US" sz="1800" dirty="0" err="1" smtClean="0"/>
            <a:t>refered</a:t>
          </a:r>
          <a:r>
            <a:rPr lang="en-US" sz="1800" dirty="0" smtClean="0"/>
            <a:t> to the process of being stripped of ones external identity as a “mortification of the self” (Goffman 1961). New prisoners lose freedom, rights (including the right to privacy), and personal belongings. When entering the army, soldiers have their hair cut short. Their old clothes are removed and they wear matching uniforms. These individuals must give up any markers of their former identity in order to be </a:t>
          </a:r>
          <a:r>
            <a:rPr lang="en-US" sz="1800" dirty="0" err="1" smtClean="0"/>
            <a:t>resocialized</a:t>
          </a:r>
          <a:r>
            <a:rPr lang="en-US" sz="1800" dirty="0" smtClean="0"/>
            <a:t> into an identity as a “soldier.”</a:t>
          </a:r>
          <a:endParaRPr lang="en-US" sz="1800" dirty="0"/>
        </a:p>
      </dgm:t>
    </dgm:pt>
    <dgm:pt modelId="{4A666C76-88D4-4821-8297-F6326FC2A6D6}" type="parTrans" cxnId="{646EF08D-F997-4E27-9094-61C100CB91D6}">
      <dgm:prSet/>
      <dgm:spPr/>
      <dgm:t>
        <a:bodyPr/>
        <a:lstStyle/>
        <a:p>
          <a:pPr algn="just"/>
          <a:endParaRPr lang="en-US"/>
        </a:p>
      </dgm:t>
    </dgm:pt>
    <dgm:pt modelId="{770BDD27-D07A-4BA5-BA60-509A5D26EF46}" type="sibTrans" cxnId="{646EF08D-F997-4E27-9094-61C100CB91D6}">
      <dgm:prSet/>
      <dgm:spPr/>
      <dgm:t>
        <a:bodyPr/>
        <a:lstStyle/>
        <a:p>
          <a:pPr algn="just"/>
          <a:endParaRPr lang="en-US"/>
        </a:p>
      </dgm:t>
    </dgm:pt>
    <dgm:pt modelId="{D73523B3-0367-4D06-BAE9-2926C1488CEB}" type="pres">
      <dgm:prSet presAssocID="{716DF08B-7608-4417-BC6D-B05B765C566A}" presName="vert0" presStyleCnt="0">
        <dgm:presLayoutVars>
          <dgm:dir/>
          <dgm:animOne val="branch"/>
          <dgm:animLvl val="lvl"/>
        </dgm:presLayoutVars>
      </dgm:prSet>
      <dgm:spPr/>
      <dgm:t>
        <a:bodyPr/>
        <a:lstStyle/>
        <a:p>
          <a:endParaRPr lang="en-US"/>
        </a:p>
      </dgm:t>
    </dgm:pt>
    <dgm:pt modelId="{420D2A28-892B-4945-90B1-D3C65C5DFB4C}" type="pres">
      <dgm:prSet presAssocID="{06FB949E-A8CE-45C8-B2B9-D8B3BD23DD56}" presName="thickLine" presStyleLbl="alignNode1" presStyleIdx="0" presStyleCnt="1"/>
      <dgm:spPr/>
    </dgm:pt>
    <dgm:pt modelId="{864B00DC-1F04-4150-B1B3-9F4EB30F99EA}" type="pres">
      <dgm:prSet presAssocID="{06FB949E-A8CE-45C8-B2B9-D8B3BD23DD56}" presName="horz1" presStyleCnt="0"/>
      <dgm:spPr/>
    </dgm:pt>
    <dgm:pt modelId="{3F3FAA85-780C-4494-9586-4AFF62F5CFA6}" type="pres">
      <dgm:prSet presAssocID="{06FB949E-A8CE-45C8-B2B9-D8B3BD23DD56}" presName="tx1" presStyleLbl="revTx" presStyleIdx="0" presStyleCnt="1"/>
      <dgm:spPr/>
      <dgm:t>
        <a:bodyPr/>
        <a:lstStyle/>
        <a:p>
          <a:endParaRPr lang="en-US"/>
        </a:p>
      </dgm:t>
    </dgm:pt>
    <dgm:pt modelId="{1923CD43-062C-47C4-A2FE-84B870EA7558}" type="pres">
      <dgm:prSet presAssocID="{06FB949E-A8CE-45C8-B2B9-D8B3BD23DD56}" presName="vert1" presStyleCnt="0"/>
      <dgm:spPr/>
    </dgm:pt>
  </dgm:ptLst>
  <dgm:cxnLst>
    <dgm:cxn modelId="{646EF08D-F997-4E27-9094-61C100CB91D6}" srcId="{716DF08B-7608-4417-BC6D-B05B765C566A}" destId="{06FB949E-A8CE-45C8-B2B9-D8B3BD23DD56}" srcOrd="0" destOrd="0" parTransId="{4A666C76-88D4-4821-8297-F6326FC2A6D6}" sibTransId="{770BDD27-D07A-4BA5-BA60-509A5D26EF46}"/>
    <dgm:cxn modelId="{6185788A-8E40-4A75-84AF-C2AE043B8EC2}" type="presOf" srcId="{06FB949E-A8CE-45C8-B2B9-D8B3BD23DD56}" destId="{3F3FAA85-780C-4494-9586-4AFF62F5CFA6}" srcOrd="0" destOrd="0" presId="urn:microsoft.com/office/officeart/2008/layout/LinedList"/>
    <dgm:cxn modelId="{7A9994CD-1AD5-427F-8540-71640E6AB59D}" type="presOf" srcId="{716DF08B-7608-4417-BC6D-B05B765C566A}" destId="{D73523B3-0367-4D06-BAE9-2926C1488CEB}" srcOrd="0" destOrd="0" presId="urn:microsoft.com/office/officeart/2008/layout/LinedList"/>
    <dgm:cxn modelId="{630D2C27-07DC-457C-A155-5F49DA2213C8}" type="presParOf" srcId="{D73523B3-0367-4D06-BAE9-2926C1488CEB}" destId="{420D2A28-892B-4945-90B1-D3C65C5DFB4C}" srcOrd="0" destOrd="0" presId="urn:microsoft.com/office/officeart/2008/layout/LinedList"/>
    <dgm:cxn modelId="{95D57774-F47B-42BD-A14A-18805E7AF77D}" type="presParOf" srcId="{D73523B3-0367-4D06-BAE9-2926C1488CEB}" destId="{864B00DC-1F04-4150-B1B3-9F4EB30F99EA}" srcOrd="1" destOrd="0" presId="urn:microsoft.com/office/officeart/2008/layout/LinedList"/>
    <dgm:cxn modelId="{356303E9-2898-41E6-8287-B278B5335CA6}" type="presParOf" srcId="{864B00DC-1F04-4150-B1B3-9F4EB30F99EA}" destId="{3F3FAA85-780C-4494-9586-4AFF62F5CFA6}" srcOrd="0" destOrd="0" presId="urn:microsoft.com/office/officeart/2008/layout/LinedList"/>
    <dgm:cxn modelId="{FA283C95-811D-4047-AB6A-244D1C4CD6A5}" type="presParOf" srcId="{864B00DC-1F04-4150-B1B3-9F4EB30F99EA}" destId="{1923CD43-062C-47C4-A2FE-84B870EA75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F3AA50-E0DB-4E24-B9A3-7FFF450D78D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3C9AD5D-32B4-4445-9BBC-BDD7FA47AA17}">
      <dgm:prSet custT="1"/>
      <dgm:spPr/>
      <dgm:t>
        <a:bodyPr/>
        <a:lstStyle/>
        <a:p>
          <a:r>
            <a:rPr lang="en-US" sz="1800" dirty="0" smtClean="0"/>
            <a:t>It is essential for the individual’s survival and for human development. Our ancestors who met the early material and social needs of each of us were central to our establishing our own identity. </a:t>
          </a:r>
          <a:endParaRPr lang="en-US" sz="1800" dirty="0"/>
        </a:p>
      </dgm:t>
    </dgm:pt>
    <dgm:pt modelId="{9B289DE7-B8B5-4499-B2D7-2200EAF381F9}" type="parTrans" cxnId="{EC2D9A07-542F-44C1-966E-DCE08F010B69}">
      <dgm:prSet/>
      <dgm:spPr/>
      <dgm:t>
        <a:bodyPr/>
        <a:lstStyle/>
        <a:p>
          <a:endParaRPr lang="en-US"/>
        </a:p>
      </dgm:t>
    </dgm:pt>
    <dgm:pt modelId="{E645F706-DCD4-4C29-8CA2-6A61CA9D587A}" type="sibTrans" cxnId="{EC2D9A07-542F-44C1-966E-DCE08F010B69}">
      <dgm:prSet/>
      <dgm:spPr/>
      <dgm:t>
        <a:bodyPr/>
        <a:lstStyle/>
        <a:p>
          <a:endParaRPr lang="en-US"/>
        </a:p>
      </dgm:t>
    </dgm:pt>
    <dgm:pt modelId="{636ABF3A-555D-4F64-9319-59D9BA7F7A4D}" type="pres">
      <dgm:prSet presAssocID="{A7F3AA50-E0DB-4E24-B9A3-7FFF450D78D4}" presName="vert0" presStyleCnt="0">
        <dgm:presLayoutVars>
          <dgm:dir/>
          <dgm:animOne val="branch"/>
          <dgm:animLvl val="lvl"/>
        </dgm:presLayoutVars>
      </dgm:prSet>
      <dgm:spPr/>
      <dgm:t>
        <a:bodyPr/>
        <a:lstStyle/>
        <a:p>
          <a:endParaRPr lang="en-US"/>
        </a:p>
      </dgm:t>
    </dgm:pt>
    <dgm:pt modelId="{BC44E4C6-497C-4F52-877B-A295A7DA7E50}" type="pres">
      <dgm:prSet presAssocID="{C3C9AD5D-32B4-4445-9BBC-BDD7FA47AA17}" presName="thickLine" presStyleLbl="alignNode1" presStyleIdx="0" presStyleCnt="1"/>
      <dgm:spPr/>
    </dgm:pt>
    <dgm:pt modelId="{DCB18128-C57C-4C85-B8F2-0F1FACCF8B80}" type="pres">
      <dgm:prSet presAssocID="{C3C9AD5D-32B4-4445-9BBC-BDD7FA47AA17}" presName="horz1" presStyleCnt="0"/>
      <dgm:spPr/>
    </dgm:pt>
    <dgm:pt modelId="{9ABAFB9B-0A53-4278-9BE3-062D90FF5A8A}" type="pres">
      <dgm:prSet presAssocID="{C3C9AD5D-32B4-4445-9BBC-BDD7FA47AA17}" presName="tx1" presStyleLbl="revTx" presStyleIdx="0" presStyleCnt="1"/>
      <dgm:spPr/>
      <dgm:t>
        <a:bodyPr/>
        <a:lstStyle/>
        <a:p>
          <a:endParaRPr lang="en-US"/>
        </a:p>
      </dgm:t>
    </dgm:pt>
    <dgm:pt modelId="{83A48B1A-4B66-48F0-BB65-06B7C192B7EF}" type="pres">
      <dgm:prSet presAssocID="{C3C9AD5D-32B4-4445-9BBC-BDD7FA47AA17}" presName="vert1" presStyleCnt="0"/>
      <dgm:spPr/>
    </dgm:pt>
  </dgm:ptLst>
  <dgm:cxnLst>
    <dgm:cxn modelId="{C9E40C27-2BF1-4C5D-A440-2C0228E3103C}" type="presOf" srcId="{C3C9AD5D-32B4-4445-9BBC-BDD7FA47AA17}" destId="{9ABAFB9B-0A53-4278-9BE3-062D90FF5A8A}" srcOrd="0" destOrd="0" presId="urn:microsoft.com/office/officeart/2008/layout/LinedList"/>
    <dgm:cxn modelId="{5A2C53AC-1B70-4D53-9C98-4AF27417E7DF}" type="presOf" srcId="{A7F3AA50-E0DB-4E24-B9A3-7FFF450D78D4}" destId="{636ABF3A-555D-4F64-9319-59D9BA7F7A4D}" srcOrd="0" destOrd="0" presId="urn:microsoft.com/office/officeart/2008/layout/LinedList"/>
    <dgm:cxn modelId="{EC2D9A07-542F-44C1-966E-DCE08F010B69}" srcId="{A7F3AA50-E0DB-4E24-B9A3-7FFF450D78D4}" destId="{C3C9AD5D-32B4-4445-9BBC-BDD7FA47AA17}" srcOrd="0" destOrd="0" parTransId="{9B289DE7-B8B5-4499-B2D7-2200EAF381F9}" sibTransId="{E645F706-DCD4-4C29-8CA2-6A61CA9D587A}"/>
    <dgm:cxn modelId="{BA0B37D2-C355-44D7-8A25-D427A7BF3911}" type="presParOf" srcId="{636ABF3A-555D-4F64-9319-59D9BA7F7A4D}" destId="{BC44E4C6-497C-4F52-877B-A295A7DA7E50}" srcOrd="0" destOrd="0" presId="urn:microsoft.com/office/officeart/2008/layout/LinedList"/>
    <dgm:cxn modelId="{148083B6-16B7-4D5B-BFD0-89CA3D19ED14}" type="presParOf" srcId="{636ABF3A-555D-4F64-9319-59D9BA7F7A4D}" destId="{DCB18128-C57C-4C85-B8F2-0F1FACCF8B80}" srcOrd="1" destOrd="0" presId="urn:microsoft.com/office/officeart/2008/layout/LinedList"/>
    <dgm:cxn modelId="{993A2679-8A53-4AB5-B0D9-1282C0F3C95E}" type="presParOf" srcId="{DCB18128-C57C-4C85-B8F2-0F1FACCF8B80}" destId="{9ABAFB9B-0A53-4278-9BE3-062D90FF5A8A}" srcOrd="0" destOrd="0" presId="urn:microsoft.com/office/officeart/2008/layout/LinedList"/>
    <dgm:cxn modelId="{F5DC6FBA-581C-44FF-A03B-EB64E2079BCF}" type="presParOf" srcId="{DCB18128-C57C-4C85-B8F2-0F1FACCF8B80}" destId="{83A48B1A-4B66-48F0-BB65-06B7C192B7EF}"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76CDEB5-0314-49D3-BFD0-249F0C709D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78CC144-81B4-410A-982E-A3264A0D7FF5}">
      <dgm:prSet phldrT="[Text]" custT="1"/>
      <dgm:spPr/>
      <dgm:t>
        <a:bodyPr/>
        <a:lstStyle/>
        <a:p>
          <a:pPr algn="just"/>
          <a:r>
            <a:rPr lang="en-US" sz="1800" dirty="0" smtClean="0"/>
            <a:t>After new members of an institution are stripped of their old identity, they build a new one that matches the new society. </a:t>
          </a:r>
          <a:r>
            <a:rPr lang="en-US" sz="1800" dirty="0" smtClean="0"/>
            <a:t>In the military, soldiers go through basic training together, where they learn new rules and bond with one another. They follow structured schedules set by their leaders. Soldiers must keep their areas clean for inspection, learn to march in correct formations, and salute when in the presence of superiors. Learning to deal with life after having lived in a total institution requires yet another process of resocialization. </a:t>
          </a:r>
          <a:endParaRPr lang="en-US" sz="1800" dirty="0"/>
        </a:p>
      </dgm:t>
    </dgm:pt>
    <dgm:pt modelId="{1F2702AF-03E4-4528-8C7A-277FC3EF5AD3}" type="parTrans" cxnId="{8FE62669-8EC2-410A-9768-27B977629B89}">
      <dgm:prSet/>
      <dgm:spPr/>
      <dgm:t>
        <a:bodyPr/>
        <a:lstStyle/>
        <a:p>
          <a:endParaRPr lang="en-US"/>
        </a:p>
      </dgm:t>
    </dgm:pt>
    <dgm:pt modelId="{F1FAB50C-0902-410B-BBFD-2E47C158D2FC}" type="sibTrans" cxnId="{8FE62669-8EC2-410A-9768-27B977629B89}">
      <dgm:prSet/>
      <dgm:spPr/>
      <dgm:t>
        <a:bodyPr/>
        <a:lstStyle/>
        <a:p>
          <a:endParaRPr lang="en-US"/>
        </a:p>
      </dgm:t>
    </dgm:pt>
    <dgm:pt modelId="{89F141BA-6F87-498D-9D77-B49096D653A6}" type="pres">
      <dgm:prSet presAssocID="{276CDEB5-0314-49D3-BFD0-249F0C709DD7}" presName="vert0" presStyleCnt="0">
        <dgm:presLayoutVars>
          <dgm:dir/>
          <dgm:animOne val="branch"/>
          <dgm:animLvl val="lvl"/>
        </dgm:presLayoutVars>
      </dgm:prSet>
      <dgm:spPr/>
      <dgm:t>
        <a:bodyPr/>
        <a:lstStyle/>
        <a:p>
          <a:endParaRPr lang="en-US"/>
        </a:p>
      </dgm:t>
    </dgm:pt>
    <dgm:pt modelId="{3C737261-8028-4C1F-9F9D-9E302DE6F676}" type="pres">
      <dgm:prSet presAssocID="{B78CC144-81B4-410A-982E-A3264A0D7FF5}" presName="thickLine" presStyleLbl="alignNode1" presStyleIdx="0" presStyleCnt="1"/>
      <dgm:spPr/>
    </dgm:pt>
    <dgm:pt modelId="{0EA91190-5234-4EEC-B1A8-4AF5EE309C84}" type="pres">
      <dgm:prSet presAssocID="{B78CC144-81B4-410A-982E-A3264A0D7FF5}" presName="horz1" presStyleCnt="0"/>
      <dgm:spPr/>
    </dgm:pt>
    <dgm:pt modelId="{B1CE17A9-5AB0-49E1-BE96-642017E8937D}" type="pres">
      <dgm:prSet presAssocID="{B78CC144-81B4-410A-982E-A3264A0D7FF5}" presName="tx1" presStyleLbl="revTx" presStyleIdx="0" presStyleCnt="1"/>
      <dgm:spPr/>
      <dgm:t>
        <a:bodyPr/>
        <a:lstStyle/>
        <a:p>
          <a:endParaRPr lang="en-US"/>
        </a:p>
      </dgm:t>
    </dgm:pt>
    <dgm:pt modelId="{FB3ADC85-2335-42DB-99A1-8E03CF72DF32}" type="pres">
      <dgm:prSet presAssocID="{B78CC144-81B4-410A-982E-A3264A0D7FF5}" presName="vert1" presStyleCnt="0"/>
      <dgm:spPr/>
    </dgm:pt>
  </dgm:ptLst>
  <dgm:cxnLst>
    <dgm:cxn modelId="{8FE62669-8EC2-410A-9768-27B977629B89}" srcId="{276CDEB5-0314-49D3-BFD0-249F0C709DD7}" destId="{B78CC144-81B4-410A-982E-A3264A0D7FF5}" srcOrd="0" destOrd="0" parTransId="{1F2702AF-03E4-4528-8C7A-277FC3EF5AD3}" sibTransId="{F1FAB50C-0902-410B-BBFD-2E47C158D2FC}"/>
    <dgm:cxn modelId="{ED9787D3-37DC-49AF-A750-23DA155D279C}" type="presOf" srcId="{B78CC144-81B4-410A-982E-A3264A0D7FF5}" destId="{B1CE17A9-5AB0-49E1-BE96-642017E8937D}" srcOrd="0" destOrd="0" presId="urn:microsoft.com/office/officeart/2008/layout/LinedList"/>
    <dgm:cxn modelId="{93D96528-765D-4D04-89CB-28CCDAFEA378}" type="presOf" srcId="{276CDEB5-0314-49D3-BFD0-249F0C709DD7}" destId="{89F141BA-6F87-498D-9D77-B49096D653A6}" srcOrd="0" destOrd="0" presId="urn:microsoft.com/office/officeart/2008/layout/LinedList"/>
    <dgm:cxn modelId="{DC961B6A-C0F3-455C-9A99-F60DDAF2B136}" type="presParOf" srcId="{89F141BA-6F87-498D-9D77-B49096D653A6}" destId="{3C737261-8028-4C1F-9F9D-9E302DE6F676}" srcOrd="0" destOrd="0" presId="urn:microsoft.com/office/officeart/2008/layout/LinedList"/>
    <dgm:cxn modelId="{8F3E52C2-22C6-405A-AA63-BECB66A1740A}" type="presParOf" srcId="{89F141BA-6F87-498D-9D77-B49096D653A6}" destId="{0EA91190-5234-4EEC-B1A8-4AF5EE309C84}" srcOrd="1" destOrd="0" presId="urn:microsoft.com/office/officeart/2008/layout/LinedList"/>
    <dgm:cxn modelId="{FBA35BD6-522F-462E-A3FE-BFC4E50F5D9A}" type="presParOf" srcId="{0EA91190-5234-4EEC-B1A8-4AF5EE309C84}" destId="{B1CE17A9-5AB0-49E1-BE96-642017E8937D}" srcOrd="0" destOrd="0" presId="urn:microsoft.com/office/officeart/2008/layout/LinedList"/>
    <dgm:cxn modelId="{4C9900DC-F28B-420A-9203-7953FE21A0C9}" type="presParOf" srcId="{0EA91190-5234-4EEC-B1A8-4AF5EE309C84}" destId="{FB3ADC85-2335-42DB-99A1-8E03CF72DF32}"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E7B3224E-1778-4A6B-86F5-DD3D9ECA729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9BD7964-55C7-42AA-AE58-5AC83E953EE1}">
      <dgm:prSet phldrT="[Text]" custT="1"/>
      <dgm:spPr/>
      <dgm:t>
        <a:bodyPr/>
        <a:lstStyle/>
        <a:p>
          <a:pPr algn="just"/>
          <a:r>
            <a:rPr lang="en-US" sz="1800" dirty="0" smtClean="0"/>
            <a:t>The most common way resocialization occurs is in a </a:t>
          </a:r>
          <a:r>
            <a:rPr lang="en-US" sz="1800" b="1" dirty="0" smtClean="0"/>
            <a:t>total institution</a:t>
          </a:r>
          <a:r>
            <a:rPr lang="en-US" sz="1800" dirty="0" smtClean="0"/>
            <a:t> where people are isolated from society and are forced to follow someone else’s rules. A ship at sea is a total institution, as are religious convents, prisons, or some cult organizations. They are places cut off from a larger society. As another example, every branch of the military is a </a:t>
          </a:r>
          <a:r>
            <a:rPr lang="en-US" sz="1800" dirty="0" smtClean="0"/>
            <a:t>total institution.</a:t>
          </a:r>
          <a:endParaRPr lang="en-US" sz="1800" dirty="0"/>
        </a:p>
      </dgm:t>
    </dgm:pt>
    <dgm:pt modelId="{0C04EA40-6E63-49D5-BFC5-3CAAB20777D2}" type="parTrans" cxnId="{71A10479-0012-4B72-953D-DCBFC7BD0F94}">
      <dgm:prSet/>
      <dgm:spPr/>
      <dgm:t>
        <a:bodyPr/>
        <a:lstStyle/>
        <a:p>
          <a:endParaRPr lang="en-US"/>
        </a:p>
      </dgm:t>
    </dgm:pt>
    <dgm:pt modelId="{9F604EA9-8B64-4B29-AD24-9BB8111E4F01}" type="sibTrans" cxnId="{71A10479-0012-4B72-953D-DCBFC7BD0F94}">
      <dgm:prSet/>
      <dgm:spPr/>
      <dgm:t>
        <a:bodyPr/>
        <a:lstStyle/>
        <a:p>
          <a:endParaRPr lang="en-US"/>
        </a:p>
      </dgm:t>
    </dgm:pt>
    <dgm:pt modelId="{0826907B-2EDD-43D2-A702-659213017240}">
      <dgm:prSet custT="1"/>
      <dgm:spPr/>
      <dgm:t>
        <a:bodyPr/>
        <a:lstStyle/>
        <a:p>
          <a:pPr algn="just"/>
          <a:r>
            <a:rPr lang="en-US" sz="1800" dirty="0" smtClean="0"/>
            <a:t>Sociologist Erving Goffman (1961) coined this term to refer a place that is almost totally controlled by those who run it, in which people are cut off from the rest of society and the society is mostly cut off from </a:t>
          </a:r>
          <a:r>
            <a:rPr lang="en-US" sz="1800" dirty="0" smtClean="0"/>
            <a:t>them. Examples: prisons, mental hospitals, rehab facilities and the military.</a:t>
          </a:r>
          <a:endParaRPr lang="en-US" sz="1800" dirty="0" smtClean="0"/>
        </a:p>
      </dgm:t>
    </dgm:pt>
    <dgm:pt modelId="{9E0EDD96-142E-499C-98A9-891862678171}" type="parTrans" cxnId="{C2A2AA15-C22E-436E-8F9F-43EA9BD916D9}">
      <dgm:prSet/>
      <dgm:spPr/>
      <dgm:t>
        <a:bodyPr/>
        <a:lstStyle/>
        <a:p>
          <a:endParaRPr lang="en-US"/>
        </a:p>
      </dgm:t>
    </dgm:pt>
    <dgm:pt modelId="{C2EF2258-C351-4352-87D5-EB271236B3D4}" type="sibTrans" cxnId="{C2A2AA15-C22E-436E-8F9F-43EA9BD916D9}">
      <dgm:prSet/>
      <dgm:spPr/>
      <dgm:t>
        <a:bodyPr/>
        <a:lstStyle/>
        <a:p>
          <a:endParaRPr lang="en-US"/>
        </a:p>
      </dgm:t>
    </dgm:pt>
    <dgm:pt modelId="{00B2C58C-0CEF-4E57-B5DD-DD5016420B33}" type="pres">
      <dgm:prSet presAssocID="{E7B3224E-1778-4A6B-86F5-DD3D9ECA7299}" presName="vert0" presStyleCnt="0">
        <dgm:presLayoutVars>
          <dgm:dir/>
          <dgm:animOne val="branch"/>
          <dgm:animLvl val="lvl"/>
        </dgm:presLayoutVars>
      </dgm:prSet>
      <dgm:spPr/>
      <dgm:t>
        <a:bodyPr/>
        <a:lstStyle/>
        <a:p>
          <a:endParaRPr lang="en-US"/>
        </a:p>
      </dgm:t>
    </dgm:pt>
    <dgm:pt modelId="{3520705A-DABA-4569-8ABF-1B7D29AEFDB3}" type="pres">
      <dgm:prSet presAssocID="{C9BD7964-55C7-42AA-AE58-5AC83E953EE1}" presName="thickLine" presStyleLbl="alignNode1" presStyleIdx="0" presStyleCnt="2"/>
      <dgm:spPr/>
    </dgm:pt>
    <dgm:pt modelId="{2806E97E-C215-48DA-A0F8-EAA44D4E5196}" type="pres">
      <dgm:prSet presAssocID="{C9BD7964-55C7-42AA-AE58-5AC83E953EE1}" presName="horz1" presStyleCnt="0"/>
      <dgm:spPr/>
    </dgm:pt>
    <dgm:pt modelId="{FB5103DF-9D54-44BE-8DD1-CD7277059640}" type="pres">
      <dgm:prSet presAssocID="{C9BD7964-55C7-42AA-AE58-5AC83E953EE1}" presName="tx1" presStyleLbl="revTx" presStyleIdx="0" presStyleCnt="2"/>
      <dgm:spPr/>
      <dgm:t>
        <a:bodyPr/>
        <a:lstStyle/>
        <a:p>
          <a:endParaRPr lang="en-US"/>
        </a:p>
      </dgm:t>
    </dgm:pt>
    <dgm:pt modelId="{2E9BDD56-9487-4A0F-A0BA-B3D1CA18593F}" type="pres">
      <dgm:prSet presAssocID="{C9BD7964-55C7-42AA-AE58-5AC83E953EE1}" presName="vert1" presStyleCnt="0"/>
      <dgm:spPr/>
    </dgm:pt>
    <dgm:pt modelId="{A30A08B0-55BE-4C2A-8CDD-6EC87CFD6ED6}" type="pres">
      <dgm:prSet presAssocID="{0826907B-2EDD-43D2-A702-659213017240}" presName="thickLine" presStyleLbl="alignNode1" presStyleIdx="1" presStyleCnt="2"/>
      <dgm:spPr/>
    </dgm:pt>
    <dgm:pt modelId="{4E8CBB93-9835-4CDC-A58E-670FAD6D5783}" type="pres">
      <dgm:prSet presAssocID="{0826907B-2EDD-43D2-A702-659213017240}" presName="horz1" presStyleCnt="0"/>
      <dgm:spPr/>
    </dgm:pt>
    <dgm:pt modelId="{06E61381-C53A-43FE-88BF-F57F5EFFCA5B}" type="pres">
      <dgm:prSet presAssocID="{0826907B-2EDD-43D2-A702-659213017240}" presName="tx1" presStyleLbl="revTx" presStyleIdx="1" presStyleCnt="2"/>
      <dgm:spPr/>
      <dgm:t>
        <a:bodyPr/>
        <a:lstStyle/>
        <a:p>
          <a:endParaRPr lang="en-US"/>
        </a:p>
      </dgm:t>
    </dgm:pt>
    <dgm:pt modelId="{4232BE58-C6CF-46DD-B928-5F9B68DC6736}" type="pres">
      <dgm:prSet presAssocID="{0826907B-2EDD-43D2-A702-659213017240}" presName="vert1" presStyleCnt="0"/>
      <dgm:spPr/>
    </dgm:pt>
  </dgm:ptLst>
  <dgm:cxnLst>
    <dgm:cxn modelId="{70BF7F93-FC9D-499C-AC4E-C1364B402038}" type="presOf" srcId="{0826907B-2EDD-43D2-A702-659213017240}" destId="{06E61381-C53A-43FE-88BF-F57F5EFFCA5B}" srcOrd="0" destOrd="0" presId="urn:microsoft.com/office/officeart/2008/layout/LinedList"/>
    <dgm:cxn modelId="{C2A2AA15-C22E-436E-8F9F-43EA9BD916D9}" srcId="{E7B3224E-1778-4A6B-86F5-DD3D9ECA7299}" destId="{0826907B-2EDD-43D2-A702-659213017240}" srcOrd="1" destOrd="0" parTransId="{9E0EDD96-142E-499C-98A9-891862678171}" sibTransId="{C2EF2258-C351-4352-87D5-EB271236B3D4}"/>
    <dgm:cxn modelId="{71A10479-0012-4B72-953D-DCBFC7BD0F94}" srcId="{E7B3224E-1778-4A6B-86F5-DD3D9ECA7299}" destId="{C9BD7964-55C7-42AA-AE58-5AC83E953EE1}" srcOrd="0" destOrd="0" parTransId="{0C04EA40-6E63-49D5-BFC5-3CAAB20777D2}" sibTransId="{9F604EA9-8B64-4B29-AD24-9BB8111E4F01}"/>
    <dgm:cxn modelId="{9673808B-4E1A-4DA1-A71B-8EA6A046D2BB}" type="presOf" srcId="{E7B3224E-1778-4A6B-86F5-DD3D9ECA7299}" destId="{00B2C58C-0CEF-4E57-B5DD-DD5016420B33}" srcOrd="0" destOrd="0" presId="urn:microsoft.com/office/officeart/2008/layout/LinedList"/>
    <dgm:cxn modelId="{CD130FE2-F4A6-4E08-8DFD-986047C2CB73}" type="presOf" srcId="{C9BD7964-55C7-42AA-AE58-5AC83E953EE1}" destId="{FB5103DF-9D54-44BE-8DD1-CD7277059640}" srcOrd="0" destOrd="0" presId="urn:microsoft.com/office/officeart/2008/layout/LinedList"/>
    <dgm:cxn modelId="{7764A6AF-22C6-4479-8324-93175622D3E0}" type="presParOf" srcId="{00B2C58C-0CEF-4E57-B5DD-DD5016420B33}" destId="{3520705A-DABA-4569-8ABF-1B7D29AEFDB3}" srcOrd="0" destOrd="0" presId="urn:microsoft.com/office/officeart/2008/layout/LinedList"/>
    <dgm:cxn modelId="{398EBE65-C243-4524-A675-E164F615FFF2}" type="presParOf" srcId="{00B2C58C-0CEF-4E57-B5DD-DD5016420B33}" destId="{2806E97E-C215-48DA-A0F8-EAA44D4E5196}" srcOrd="1" destOrd="0" presId="urn:microsoft.com/office/officeart/2008/layout/LinedList"/>
    <dgm:cxn modelId="{E0D2D259-579B-41E5-A16F-1A8B8BD6A63D}" type="presParOf" srcId="{2806E97E-C215-48DA-A0F8-EAA44D4E5196}" destId="{FB5103DF-9D54-44BE-8DD1-CD7277059640}" srcOrd="0" destOrd="0" presId="urn:microsoft.com/office/officeart/2008/layout/LinedList"/>
    <dgm:cxn modelId="{94BD0901-786C-4CD5-BF5E-9E92711E11CA}" type="presParOf" srcId="{2806E97E-C215-48DA-A0F8-EAA44D4E5196}" destId="{2E9BDD56-9487-4A0F-A0BA-B3D1CA18593F}" srcOrd="1" destOrd="0" presId="urn:microsoft.com/office/officeart/2008/layout/LinedList"/>
    <dgm:cxn modelId="{532F1204-FA44-47FE-AA46-D8E15C2C7E82}" type="presParOf" srcId="{00B2C58C-0CEF-4E57-B5DD-DD5016420B33}" destId="{A30A08B0-55BE-4C2A-8CDD-6EC87CFD6ED6}" srcOrd="2" destOrd="0" presId="urn:microsoft.com/office/officeart/2008/layout/LinedList"/>
    <dgm:cxn modelId="{E75CC7E0-A4C0-4003-9842-E77EAF1463C7}" type="presParOf" srcId="{00B2C58C-0CEF-4E57-B5DD-DD5016420B33}" destId="{4E8CBB93-9835-4CDC-A58E-670FAD6D5783}" srcOrd="3" destOrd="0" presId="urn:microsoft.com/office/officeart/2008/layout/LinedList"/>
    <dgm:cxn modelId="{50C500AC-F784-4AC8-9F72-458658800C23}" type="presParOf" srcId="{4E8CBB93-9835-4CDC-A58E-670FAD6D5783}" destId="{06E61381-C53A-43FE-88BF-F57F5EFFCA5B}" srcOrd="0" destOrd="0" presId="urn:microsoft.com/office/officeart/2008/layout/LinedList"/>
    <dgm:cxn modelId="{320A37D6-D97A-4BC1-AF8C-1017F9DD3E90}" type="presParOf" srcId="{4E8CBB93-9835-4CDC-A58E-670FAD6D5783}" destId="{4232BE58-C6CF-46DD-B928-5F9B68DC673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E19B7E7-D2E3-4552-9BCB-BB30A50DB6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ABD3045-36A4-4F01-AA90-816B00E384B2}">
      <dgm:prSet phldrT="[Text]" custT="1"/>
      <dgm:spPr/>
      <dgm:t>
        <a:bodyPr/>
        <a:lstStyle/>
        <a:p>
          <a:pPr algn="just"/>
          <a:r>
            <a:rPr lang="en-US" sz="1800" dirty="0" smtClean="0"/>
            <a:t>It’s a part of the resocialization process that includes the loss of some decision-making freedom. Such as the military decides what its soldiers wear, how they spend their time, and when and what they eat.</a:t>
          </a:r>
          <a:endParaRPr lang="en-US" sz="1800" dirty="0"/>
        </a:p>
      </dgm:t>
    </dgm:pt>
    <dgm:pt modelId="{AE548F83-A66C-4B9B-90B3-0DCF80C97892}" type="parTrans" cxnId="{4E7CD473-1A2F-4EE3-9679-DD55A702BC7C}">
      <dgm:prSet/>
      <dgm:spPr/>
      <dgm:t>
        <a:bodyPr/>
        <a:lstStyle/>
        <a:p>
          <a:endParaRPr lang="en-US"/>
        </a:p>
      </dgm:t>
    </dgm:pt>
    <dgm:pt modelId="{E5D894D8-0FBF-430A-99BF-83A5542DD46F}" type="sibTrans" cxnId="{4E7CD473-1A2F-4EE3-9679-DD55A702BC7C}">
      <dgm:prSet/>
      <dgm:spPr/>
      <dgm:t>
        <a:bodyPr/>
        <a:lstStyle/>
        <a:p>
          <a:endParaRPr lang="en-US"/>
        </a:p>
      </dgm:t>
    </dgm:pt>
    <dgm:pt modelId="{B4226347-68CE-4C89-82EE-8EACDFEB0546}" type="pres">
      <dgm:prSet presAssocID="{0E19B7E7-D2E3-4552-9BCB-BB30A50DB60E}" presName="vert0" presStyleCnt="0">
        <dgm:presLayoutVars>
          <dgm:dir/>
          <dgm:animOne val="branch"/>
          <dgm:animLvl val="lvl"/>
        </dgm:presLayoutVars>
      </dgm:prSet>
      <dgm:spPr/>
      <dgm:t>
        <a:bodyPr/>
        <a:lstStyle/>
        <a:p>
          <a:endParaRPr lang="en-US"/>
        </a:p>
      </dgm:t>
    </dgm:pt>
    <dgm:pt modelId="{5EFE15DC-7951-45FC-960A-32B159236177}" type="pres">
      <dgm:prSet presAssocID="{FABD3045-36A4-4F01-AA90-816B00E384B2}" presName="thickLine" presStyleLbl="alignNode1" presStyleIdx="0" presStyleCnt="1"/>
      <dgm:spPr/>
    </dgm:pt>
    <dgm:pt modelId="{A37F6489-1348-4CC0-BA29-F36B87F0081A}" type="pres">
      <dgm:prSet presAssocID="{FABD3045-36A4-4F01-AA90-816B00E384B2}" presName="horz1" presStyleCnt="0"/>
      <dgm:spPr/>
    </dgm:pt>
    <dgm:pt modelId="{CA552464-E736-4B8F-8575-B30B3764EDEF}" type="pres">
      <dgm:prSet presAssocID="{FABD3045-36A4-4F01-AA90-816B00E384B2}" presName="tx1" presStyleLbl="revTx" presStyleIdx="0" presStyleCnt="1"/>
      <dgm:spPr/>
      <dgm:t>
        <a:bodyPr/>
        <a:lstStyle/>
        <a:p>
          <a:endParaRPr lang="en-US"/>
        </a:p>
      </dgm:t>
    </dgm:pt>
    <dgm:pt modelId="{B621D934-A8F5-4E7F-8746-78A93E3C705D}" type="pres">
      <dgm:prSet presAssocID="{FABD3045-36A4-4F01-AA90-816B00E384B2}" presName="vert1" presStyleCnt="0"/>
      <dgm:spPr/>
    </dgm:pt>
  </dgm:ptLst>
  <dgm:cxnLst>
    <dgm:cxn modelId="{383270A7-8580-4E66-9B7B-3288E202AE9A}" type="presOf" srcId="{FABD3045-36A4-4F01-AA90-816B00E384B2}" destId="{CA552464-E736-4B8F-8575-B30B3764EDEF}" srcOrd="0" destOrd="0" presId="urn:microsoft.com/office/officeart/2008/layout/LinedList"/>
    <dgm:cxn modelId="{4E7CD473-1A2F-4EE3-9679-DD55A702BC7C}" srcId="{0E19B7E7-D2E3-4552-9BCB-BB30A50DB60E}" destId="{FABD3045-36A4-4F01-AA90-816B00E384B2}" srcOrd="0" destOrd="0" parTransId="{AE548F83-A66C-4B9B-90B3-0DCF80C97892}" sibTransId="{E5D894D8-0FBF-430A-99BF-83A5542DD46F}"/>
    <dgm:cxn modelId="{AD4347B9-23B8-40E7-90BA-96E4188B8085}" type="presOf" srcId="{0E19B7E7-D2E3-4552-9BCB-BB30A50DB60E}" destId="{B4226347-68CE-4C89-82EE-8EACDFEB0546}" srcOrd="0" destOrd="0" presId="urn:microsoft.com/office/officeart/2008/layout/LinedList"/>
    <dgm:cxn modelId="{6C24F186-3843-45CD-9502-F51AB7D10054}" type="presParOf" srcId="{B4226347-68CE-4C89-82EE-8EACDFEB0546}" destId="{5EFE15DC-7951-45FC-960A-32B159236177}" srcOrd="0" destOrd="0" presId="urn:microsoft.com/office/officeart/2008/layout/LinedList"/>
    <dgm:cxn modelId="{6D3B7A1D-29AE-4583-B9FD-822D3E65EFBC}" type="presParOf" srcId="{B4226347-68CE-4C89-82EE-8EACDFEB0546}" destId="{A37F6489-1348-4CC0-BA29-F36B87F0081A}" srcOrd="1" destOrd="0" presId="urn:microsoft.com/office/officeart/2008/layout/LinedList"/>
    <dgm:cxn modelId="{E4C3F719-0816-4A13-A2FD-3121B415FF31}" type="presParOf" srcId="{A37F6489-1348-4CC0-BA29-F36B87F0081A}" destId="{CA552464-E736-4B8F-8575-B30B3764EDEF}" srcOrd="0" destOrd="0" presId="urn:microsoft.com/office/officeart/2008/layout/LinedList"/>
    <dgm:cxn modelId="{2DA1F7F8-011A-4188-A6DC-4E7A019DCD7A}" type="presParOf" srcId="{A37F6489-1348-4CC0-BA29-F36B87F0081A}" destId="{B621D934-A8F5-4E7F-8746-78A93E3C705D}"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6179480-E554-498A-ABFF-E1FC9C2666E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68C99B8-0503-4E89-BCFB-FA16943BC23D}">
      <dgm:prSet custT="1"/>
      <dgm:spPr/>
      <dgm:t>
        <a:bodyPr/>
        <a:lstStyle/>
        <a:p>
          <a:pPr algn="just"/>
          <a:r>
            <a:rPr lang="en-US" sz="1800" dirty="0" smtClean="0"/>
            <a:t>Total institutions are isolated from the public. Example: In prison, the bars, walls, gates, and guards not only keep the inmates in but also keep outsiders out. Staff members supervise the day-to-day lives of the residents. Eating, sleeping, showering, recreation-all are standardized.  Inmates learn that their previous statuses- student, worker, spouse, parent, now mean nothing. The only thing that counts is their current status.</a:t>
          </a:r>
          <a:endParaRPr lang="en-US" sz="1800" dirty="0"/>
        </a:p>
      </dgm:t>
    </dgm:pt>
    <dgm:pt modelId="{C4414A9E-CE3F-4531-A80C-7772E1AFE2CC}" type="parTrans" cxnId="{826BFECF-EECC-4A1A-B454-16B4D6D2FF26}">
      <dgm:prSet/>
      <dgm:spPr/>
      <dgm:t>
        <a:bodyPr/>
        <a:lstStyle/>
        <a:p>
          <a:endParaRPr lang="en-US"/>
        </a:p>
      </dgm:t>
    </dgm:pt>
    <dgm:pt modelId="{D12E8B4D-EE98-40B2-BC5D-8BDB1B7A1B60}" type="sibTrans" cxnId="{826BFECF-EECC-4A1A-B454-16B4D6D2FF26}">
      <dgm:prSet/>
      <dgm:spPr/>
      <dgm:t>
        <a:bodyPr/>
        <a:lstStyle/>
        <a:p>
          <a:endParaRPr lang="en-US"/>
        </a:p>
      </dgm:t>
    </dgm:pt>
    <dgm:pt modelId="{290A5EF6-1F52-4719-AC20-3EFFFFD3756D}" type="pres">
      <dgm:prSet presAssocID="{A6179480-E554-498A-ABFF-E1FC9C2666ED}" presName="vert0" presStyleCnt="0">
        <dgm:presLayoutVars>
          <dgm:dir/>
          <dgm:animOne val="branch"/>
          <dgm:animLvl val="lvl"/>
        </dgm:presLayoutVars>
      </dgm:prSet>
      <dgm:spPr/>
    </dgm:pt>
    <dgm:pt modelId="{1FDABC61-D8E4-4B5C-BE7F-558ECE670794}" type="pres">
      <dgm:prSet presAssocID="{E68C99B8-0503-4E89-BCFB-FA16943BC23D}" presName="thickLine" presStyleLbl="alignNode1" presStyleIdx="0" presStyleCnt="1"/>
      <dgm:spPr/>
    </dgm:pt>
    <dgm:pt modelId="{733A3B74-A786-47FC-9C7F-20F217765371}" type="pres">
      <dgm:prSet presAssocID="{E68C99B8-0503-4E89-BCFB-FA16943BC23D}" presName="horz1" presStyleCnt="0"/>
      <dgm:spPr/>
    </dgm:pt>
    <dgm:pt modelId="{5CA44AC7-8B2C-4EDD-ABD8-D6C76C9A9A7F}" type="pres">
      <dgm:prSet presAssocID="{E68C99B8-0503-4E89-BCFB-FA16943BC23D}" presName="tx1" presStyleLbl="revTx" presStyleIdx="0" presStyleCnt="1"/>
      <dgm:spPr/>
      <dgm:t>
        <a:bodyPr/>
        <a:lstStyle/>
        <a:p>
          <a:endParaRPr lang="en-US"/>
        </a:p>
      </dgm:t>
    </dgm:pt>
    <dgm:pt modelId="{CD3CB60E-17F4-4C81-88D5-54C717FD98B4}" type="pres">
      <dgm:prSet presAssocID="{E68C99B8-0503-4E89-BCFB-FA16943BC23D}" presName="vert1" presStyleCnt="0"/>
      <dgm:spPr/>
    </dgm:pt>
  </dgm:ptLst>
  <dgm:cxnLst>
    <dgm:cxn modelId="{CEB73C32-3102-4CFE-962A-A4E5476E2E08}" type="presOf" srcId="{A6179480-E554-498A-ABFF-E1FC9C2666ED}" destId="{290A5EF6-1F52-4719-AC20-3EFFFFD3756D}" srcOrd="0" destOrd="0" presId="urn:microsoft.com/office/officeart/2008/layout/LinedList"/>
    <dgm:cxn modelId="{826BFECF-EECC-4A1A-B454-16B4D6D2FF26}" srcId="{A6179480-E554-498A-ABFF-E1FC9C2666ED}" destId="{E68C99B8-0503-4E89-BCFB-FA16943BC23D}" srcOrd="0" destOrd="0" parTransId="{C4414A9E-CE3F-4531-A80C-7772E1AFE2CC}" sibTransId="{D12E8B4D-EE98-40B2-BC5D-8BDB1B7A1B60}"/>
    <dgm:cxn modelId="{575FF023-52A4-40EA-A8A9-1990C0EB2D69}" type="presOf" srcId="{E68C99B8-0503-4E89-BCFB-FA16943BC23D}" destId="{5CA44AC7-8B2C-4EDD-ABD8-D6C76C9A9A7F}" srcOrd="0" destOrd="0" presId="urn:microsoft.com/office/officeart/2008/layout/LinedList"/>
    <dgm:cxn modelId="{ACECF2F7-3AD6-4ABA-B7DB-4984251CE66F}" type="presParOf" srcId="{290A5EF6-1F52-4719-AC20-3EFFFFD3756D}" destId="{1FDABC61-D8E4-4B5C-BE7F-558ECE670794}" srcOrd="0" destOrd="0" presId="urn:microsoft.com/office/officeart/2008/layout/LinedList"/>
    <dgm:cxn modelId="{B984B90A-EA28-41DA-BEE2-8D2D1FC43A96}" type="presParOf" srcId="{290A5EF6-1F52-4719-AC20-3EFFFFD3756D}" destId="{733A3B74-A786-47FC-9C7F-20F217765371}" srcOrd="1" destOrd="0" presId="urn:microsoft.com/office/officeart/2008/layout/LinedList"/>
    <dgm:cxn modelId="{300F38FD-8B29-41DF-A964-D824ADAED98F}" type="presParOf" srcId="{733A3B74-A786-47FC-9C7F-20F217765371}" destId="{5CA44AC7-8B2C-4EDD-ABD8-D6C76C9A9A7F}" srcOrd="0" destOrd="0" presId="urn:microsoft.com/office/officeart/2008/layout/LinedList"/>
    <dgm:cxn modelId="{A83664D6-0E67-4C28-859B-99795F8A43CB}" type="presParOf" srcId="{733A3B74-A786-47FC-9C7F-20F217765371}" destId="{CD3CB60E-17F4-4C81-88D5-54C717FD98B4}"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8BCDD51-AF15-4E69-A763-7AA5D2ACC2A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6CFA1D-3398-4210-BBB4-362877C96A8A}">
      <dgm:prSet phldrT="[Text]" custT="1"/>
      <dgm:spPr/>
      <dgm:t>
        <a:bodyPr/>
        <a:lstStyle/>
        <a:p>
          <a:pPr algn="just"/>
          <a:r>
            <a:rPr lang="en-US" sz="1800" dirty="0" smtClean="0"/>
            <a:t>Sociologists all recognize the importance of socialization for healthy individual and societal development. </a:t>
          </a:r>
          <a:r>
            <a:rPr lang="en-US" sz="1800" b="1" dirty="0" smtClean="0"/>
            <a:t>Structural functionalists </a:t>
          </a:r>
          <a:r>
            <a:rPr lang="en-US" sz="1800" dirty="0" smtClean="0"/>
            <a:t>would say that socialization is essential to society, both because it trains members to operate successfully within it and because it perpetuates culture by transmitting it to new generations. Without socialization, a society’s culture would perish as members die off. </a:t>
          </a:r>
          <a:endParaRPr lang="en-US" sz="1800" dirty="0"/>
        </a:p>
      </dgm:t>
    </dgm:pt>
    <dgm:pt modelId="{45154346-3708-411B-80C1-9B42114F8B1A}" type="parTrans" cxnId="{8480455C-8AD4-4D5E-80C7-80493346D724}">
      <dgm:prSet/>
      <dgm:spPr/>
      <dgm:t>
        <a:bodyPr/>
        <a:lstStyle/>
        <a:p>
          <a:endParaRPr lang="en-US"/>
        </a:p>
      </dgm:t>
    </dgm:pt>
    <dgm:pt modelId="{B844960D-C7C9-43D0-93AB-7A2DD97365ED}" type="sibTrans" cxnId="{8480455C-8AD4-4D5E-80C7-80493346D724}">
      <dgm:prSet/>
      <dgm:spPr/>
      <dgm:t>
        <a:bodyPr/>
        <a:lstStyle/>
        <a:p>
          <a:endParaRPr lang="en-US"/>
        </a:p>
      </dgm:t>
    </dgm:pt>
    <dgm:pt modelId="{96DA5A97-8ED7-4771-BA22-1F5B6B9CD7D3}" type="pres">
      <dgm:prSet presAssocID="{F8BCDD51-AF15-4E69-A763-7AA5D2ACC2A9}" presName="vert0" presStyleCnt="0">
        <dgm:presLayoutVars>
          <dgm:dir/>
          <dgm:animOne val="branch"/>
          <dgm:animLvl val="lvl"/>
        </dgm:presLayoutVars>
      </dgm:prSet>
      <dgm:spPr/>
      <dgm:t>
        <a:bodyPr/>
        <a:lstStyle/>
        <a:p>
          <a:endParaRPr lang="en-US"/>
        </a:p>
      </dgm:t>
    </dgm:pt>
    <dgm:pt modelId="{68315540-F18A-44F7-9AD8-01450B4E157A}" type="pres">
      <dgm:prSet presAssocID="{956CFA1D-3398-4210-BBB4-362877C96A8A}" presName="thickLine" presStyleLbl="alignNode1" presStyleIdx="0" presStyleCnt="1"/>
      <dgm:spPr/>
    </dgm:pt>
    <dgm:pt modelId="{A575C186-145B-4E2C-AED6-CC9CCA428F4E}" type="pres">
      <dgm:prSet presAssocID="{956CFA1D-3398-4210-BBB4-362877C96A8A}" presName="horz1" presStyleCnt="0"/>
      <dgm:spPr/>
    </dgm:pt>
    <dgm:pt modelId="{537C1CED-9D4A-47F2-8D34-D75056FFD448}" type="pres">
      <dgm:prSet presAssocID="{956CFA1D-3398-4210-BBB4-362877C96A8A}" presName="tx1" presStyleLbl="revTx" presStyleIdx="0" presStyleCnt="1"/>
      <dgm:spPr/>
      <dgm:t>
        <a:bodyPr/>
        <a:lstStyle/>
        <a:p>
          <a:endParaRPr lang="en-US"/>
        </a:p>
      </dgm:t>
    </dgm:pt>
    <dgm:pt modelId="{B3562671-3A53-4C32-AB1B-BA011062CCA6}" type="pres">
      <dgm:prSet presAssocID="{956CFA1D-3398-4210-BBB4-362877C96A8A}" presName="vert1" presStyleCnt="0"/>
      <dgm:spPr/>
    </dgm:pt>
  </dgm:ptLst>
  <dgm:cxnLst>
    <dgm:cxn modelId="{8480455C-8AD4-4D5E-80C7-80493346D724}" srcId="{F8BCDD51-AF15-4E69-A763-7AA5D2ACC2A9}" destId="{956CFA1D-3398-4210-BBB4-362877C96A8A}" srcOrd="0" destOrd="0" parTransId="{45154346-3708-411B-80C1-9B42114F8B1A}" sibTransId="{B844960D-C7C9-43D0-93AB-7A2DD97365ED}"/>
    <dgm:cxn modelId="{F25DEE55-D57D-4695-B4AC-70C0B32E5390}" type="presOf" srcId="{956CFA1D-3398-4210-BBB4-362877C96A8A}" destId="{537C1CED-9D4A-47F2-8D34-D75056FFD448}" srcOrd="0" destOrd="0" presId="urn:microsoft.com/office/officeart/2008/layout/LinedList"/>
    <dgm:cxn modelId="{3A09777D-9C5F-4DB8-BD3D-2AD5674D55C6}" type="presOf" srcId="{F8BCDD51-AF15-4E69-A763-7AA5D2ACC2A9}" destId="{96DA5A97-8ED7-4771-BA22-1F5B6B9CD7D3}" srcOrd="0" destOrd="0" presId="urn:microsoft.com/office/officeart/2008/layout/LinedList"/>
    <dgm:cxn modelId="{564B4151-4C95-47DF-92A6-064BF60C63A3}" type="presParOf" srcId="{96DA5A97-8ED7-4771-BA22-1F5B6B9CD7D3}" destId="{68315540-F18A-44F7-9AD8-01450B4E157A}" srcOrd="0" destOrd="0" presId="urn:microsoft.com/office/officeart/2008/layout/LinedList"/>
    <dgm:cxn modelId="{50E72084-5F26-44C7-A422-1A160519ED2F}" type="presParOf" srcId="{96DA5A97-8ED7-4771-BA22-1F5B6B9CD7D3}" destId="{A575C186-145B-4E2C-AED6-CC9CCA428F4E}" srcOrd="1" destOrd="0" presId="urn:microsoft.com/office/officeart/2008/layout/LinedList"/>
    <dgm:cxn modelId="{97B49784-DAC8-4D4D-A8EC-021686C27306}" type="presParOf" srcId="{A575C186-145B-4E2C-AED6-CC9CCA428F4E}" destId="{537C1CED-9D4A-47F2-8D34-D75056FFD448}" srcOrd="0" destOrd="0" presId="urn:microsoft.com/office/officeart/2008/layout/LinedList"/>
    <dgm:cxn modelId="{B6B9433B-65E4-4176-A86E-CA18D7AAFFD0}" type="presParOf" srcId="{A575C186-145B-4E2C-AED6-CC9CCA428F4E}" destId="{B3562671-3A53-4C32-AB1B-BA011062CCA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D92EE060-8510-4B19-B77D-6B9D0B7C552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FBF674A-A094-4F0F-A79C-302721263BBF}">
      <dgm:prSet custT="1"/>
      <dgm:spPr/>
      <dgm:t>
        <a:bodyPr/>
        <a:lstStyle/>
        <a:p>
          <a:pPr algn="just"/>
          <a:r>
            <a:rPr lang="en-US" sz="1800" dirty="0" smtClean="0"/>
            <a:t>An </a:t>
          </a:r>
          <a:r>
            <a:rPr lang="en-US" sz="1800" b="1" dirty="0" smtClean="0"/>
            <a:t>interactionist</a:t>
          </a:r>
          <a:r>
            <a:rPr lang="en-US" sz="1800" dirty="0" smtClean="0"/>
            <a:t> studying socialization is concerned with face-to-face exchanges and symbolic communication. For example, dressing baby boys in blue and baby girls in pink is one small way that messages are conveyed about differences in gender roles.</a:t>
          </a:r>
          <a:endParaRPr lang="en-US" sz="1800" dirty="0"/>
        </a:p>
      </dgm:t>
    </dgm:pt>
    <dgm:pt modelId="{B6A50039-FB23-4E09-AFB4-C1F74FACBD04}" type="parTrans" cxnId="{C087ED80-F21C-4901-8A66-F0582CD7C210}">
      <dgm:prSet/>
      <dgm:spPr/>
      <dgm:t>
        <a:bodyPr/>
        <a:lstStyle/>
        <a:p>
          <a:endParaRPr lang="en-US"/>
        </a:p>
      </dgm:t>
    </dgm:pt>
    <dgm:pt modelId="{5C8FBA02-E13F-4AAB-862D-DBC5242F350D}" type="sibTrans" cxnId="{C087ED80-F21C-4901-8A66-F0582CD7C210}">
      <dgm:prSet/>
      <dgm:spPr/>
      <dgm:t>
        <a:bodyPr/>
        <a:lstStyle/>
        <a:p>
          <a:endParaRPr lang="en-US"/>
        </a:p>
      </dgm:t>
    </dgm:pt>
    <dgm:pt modelId="{41851D41-1A6F-458F-976B-D98332CB96F6}" type="pres">
      <dgm:prSet presAssocID="{D92EE060-8510-4B19-B77D-6B9D0B7C552A}" presName="vert0" presStyleCnt="0">
        <dgm:presLayoutVars>
          <dgm:dir/>
          <dgm:animOne val="branch"/>
          <dgm:animLvl val="lvl"/>
        </dgm:presLayoutVars>
      </dgm:prSet>
      <dgm:spPr/>
      <dgm:t>
        <a:bodyPr/>
        <a:lstStyle/>
        <a:p>
          <a:endParaRPr lang="en-US"/>
        </a:p>
      </dgm:t>
    </dgm:pt>
    <dgm:pt modelId="{45AF1D1C-F167-4D4A-B4AF-A5C60EF528FC}" type="pres">
      <dgm:prSet presAssocID="{CFBF674A-A094-4F0F-A79C-302721263BBF}" presName="thickLine" presStyleLbl="alignNode1" presStyleIdx="0" presStyleCnt="1"/>
      <dgm:spPr/>
    </dgm:pt>
    <dgm:pt modelId="{58D7FDF7-6BD9-4170-9BAB-B837D318F2E8}" type="pres">
      <dgm:prSet presAssocID="{CFBF674A-A094-4F0F-A79C-302721263BBF}" presName="horz1" presStyleCnt="0"/>
      <dgm:spPr/>
    </dgm:pt>
    <dgm:pt modelId="{CDCDDC9D-C78F-4CC5-AED9-89479498FDE4}" type="pres">
      <dgm:prSet presAssocID="{CFBF674A-A094-4F0F-A79C-302721263BBF}" presName="tx1" presStyleLbl="revTx" presStyleIdx="0" presStyleCnt="1"/>
      <dgm:spPr/>
      <dgm:t>
        <a:bodyPr/>
        <a:lstStyle/>
        <a:p>
          <a:endParaRPr lang="en-US"/>
        </a:p>
      </dgm:t>
    </dgm:pt>
    <dgm:pt modelId="{D0B93774-1214-4B0A-B815-651F2DA10541}" type="pres">
      <dgm:prSet presAssocID="{CFBF674A-A094-4F0F-A79C-302721263BBF}" presName="vert1" presStyleCnt="0"/>
      <dgm:spPr/>
    </dgm:pt>
  </dgm:ptLst>
  <dgm:cxnLst>
    <dgm:cxn modelId="{ABD5A92B-F36E-4215-A24D-2B394176A4DB}" type="presOf" srcId="{D92EE060-8510-4B19-B77D-6B9D0B7C552A}" destId="{41851D41-1A6F-458F-976B-D98332CB96F6}" srcOrd="0" destOrd="0" presId="urn:microsoft.com/office/officeart/2008/layout/LinedList"/>
    <dgm:cxn modelId="{C087ED80-F21C-4901-8A66-F0582CD7C210}" srcId="{D92EE060-8510-4B19-B77D-6B9D0B7C552A}" destId="{CFBF674A-A094-4F0F-A79C-302721263BBF}" srcOrd="0" destOrd="0" parTransId="{B6A50039-FB23-4E09-AFB4-C1F74FACBD04}" sibTransId="{5C8FBA02-E13F-4AAB-862D-DBC5242F350D}"/>
    <dgm:cxn modelId="{49D0AA99-D2E9-4283-9862-18CE28F202C1}" type="presOf" srcId="{CFBF674A-A094-4F0F-A79C-302721263BBF}" destId="{CDCDDC9D-C78F-4CC5-AED9-89479498FDE4}" srcOrd="0" destOrd="0" presId="urn:microsoft.com/office/officeart/2008/layout/LinedList"/>
    <dgm:cxn modelId="{5DF47683-7A53-4CD5-BAC9-189301DEA848}" type="presParOf" srcId="{41851D41-1A6F-458F-976B-D98332CB96F6}" destId="{45AF1D1C-F167-4D4A-B4AF-A5C60EF528FC}" srcOrd="0" destOrd="0" presId="urn:microsoft.com/office/officeart/2008/layout/LinedList"/>
    <dgm:cxn modelId="{69767316-A290-44B4-87FC-E3677CF546B3}" type="presParOf" srcId="{41851D41-1A6F-458F-976B-D98332CB96F6}" destId="{58D7FDF7-6BD9-4170-9BAB-B837D318F2E8}" srcOrd="1" destOrd="0" presId="urn:microsoft.com/office/officeart/2008/layout/LinedList"/>
    <dgm:cxn modelId="{DEDC8230-6F82-42EB-830D-67E78106D876}" type="presParOf" srcId="{58D7FDF7-6BD9-4170-9BAB-B837D318F2E8}" destId="{CDCDDC9D-C78F-4CC5-AED9-89479498FDE4}" srcOrd="0" destOrd="0" presId="urn:microsoft.com/office/officeart/2008/layout/LinedList"/>
    <dgm:cxn modelId="{E3B560D0-91B5-40BE-BC29-BE29F44FB1A1}" type="presParOf" srcId="{58D7FDF7-6BD9-4170-9BAB-B837D318F2E8}" destId="{D0B93774-1214-4B0A-B815-651F2DA10541}"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0BB42F2-8F7D-43B7-AEE2-F0924362636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4BF76AC-29CC-46D2-9F68-6FAD2EF65640}">
      <dgm:prSet custT="1"/>
      <dgm:spPr/>
      <dgm:t>
        <a:bodyPr/>
        <a:lstStyle/>
        <a:p>
          <a:pPr algn="just"/>
          <a:r>
            <a:rPr lang="en-US" sz="1800" dirty="0" smtClean="0"/>
            <a:t>A </a:t>
          </a:r>
          <a:r>
            <a:rPr lang="en-US" sz="1800" b="1" dirty="0" smtClean="0"/>
            <a:t>critical sociologist </a:t>
          </a:r>
          <a:r>
            <a:rPr lang="en-US" sz="1800" dirty="0" smtClean="0"/>
            <a:t>might argue that socialization reproduces inequality from generation to generation by conveying different expectations and norms to those with different social characteristics. For example, individuals are socialized differently by gender, social class, and race. </a:t>
          </a:r>
          <a:endParaRPr lang="en-US" sz="1800" dirty="0"/>
        </a:p>
      </dgm:t>
    </dgm:pt>
    <dgm:pt modelId="{55093ED1-CD35-483B-B945-6BAE57DF0C6C}" type="parTrans" cxnId="{806D3537-52F7-4929-AFA2-BBD2ADF7191C}">
      <dgm:prSet/>
      <dgm:spPr/>
      <dgm:t>
        <a:bodyPr/>
        <a:lstStyle/>
        <a:p>
          <a:endParaRPr lang="en-US"/>
        </a:p>
      </dgm:t>
    </dgm:pt>
    <dgm:pt modelId="{D7D49322-6465-4CF4-B02D-15052418A158}" type="sibTrans" cxnId="{806D3537-52F7-4929-AFA2-BBD2ADF7191C}">
      <dgm:prSet/>
      <dgm:spPr/>
      <dgm:t>
        <a:bodyPr/>
        <a:lstStyle/>
        <a:p>
          <a:endParaRPr lang="en-US"/>
        </a:p>
      </dgm:t>
    </dgm:pt>
    <dgm:pt modelId="{4791E209-3F1E-4809-B155-8D8A8DF16C4D}" type="pres">
      <dgm:prSet presAssocID="{A0BB42F2-8F7D-43B7-AEE2-F09243626364}" presName="vert0" presStyleCnt="0">
        <dgm:presLayoutVars>
          <dgm:dir/>
          <dgm:animOne val="branch"/>
          <dgm:animLvl val="lvl"/>
        </dgm:presLayoutVars>
      </dgm:prSet>
      <dgm:spPr/>
      <dgm:t>
        <a:bodyPr/>
        <a:lstStyle/>
        <a:p>
          <a:endParaRPr lang="en-US"/>
        </a:p>
      </dgm:t>
    </dgm:pt>
    <dgm:pt modelId="{7B0AE50C-DF1F-4942-965F-507FBD0E9650}" type="pres">
      <dgm:prSet presAssocID="{E4BF76AC-29CC-46D2-9F68-6FAD2EF65640}" presName="thickLine" presStyleLbl="alignNode1" presStyleIdx="0" presStyleCnt="1"/>
      <dgm:spPr/>
    </dgm:pt>
    <dgm:pt modelId="{D5CCDB3F-2C0D-4869-9496-0A37BF032D41}" type="pres">
      <dgm:prSet presAssocID="{E4BF76AC-29CC-46D2-9F68-6FAD2EF65640}" presName="horz1" presStyleCnt="0"/>
      <dgm:spPr/>
    </dgm:pt>
    <dgm:pt modelId="{8C52A893-3157-414B-A185-3766D9FB7245}" type="pres">
      <dgm:prSet presAssocID="{E4BF76AC-29CC-46D2-9F68-6FAD2EF65640}" presName="tx1" presStyleLbl="revTx" presStyleIdx="0" presStyleCnt="1"/>
      <dgm:spPr/>
      <dgm:t>
        <a:bodyPr/>
        <a:lstStyle/>
        <a:p>
          <a:endParaRPr lang="en-US"/>
        </a:p>
      </dgm:t>
    </dgm:pt>
    <dgm:pt modelId="{32DDF155-7547-4E0C-B0DE-4896C9E080EE}" type="pres">
      <dgm:prSet presAssocID="{E4BF76AC-29CC-46D2-9F68-6FAD2EF65640}" presName="vert1" presStyleCnt="0"/>
      <dgm:spPr/>
    </dgm:pt>
  </dgm:ptLst>
  <dgm:cxnLst>
    <dgm:cxn modelId="{6525E3F7-7D07-412B-925C-1B85EE896F67}" type="presOf" srcId="{A0BB42F2-8F7D-43B7-AEE2-F09243626364}" destId="{4791E209-3F1E-4809-B155-8D8A8DF16C4D}" srcOrd="0" destOrd="0" presId="urn:microsoft.com/office/officeart/2008/layout/LinedList"/>
    <dgm:cxn modelId="{2B165AE2-5564-4F9B-A4EB-8DBFA09803BC}" type="presOf" srcId="{E4BF76AC-29CC-46D2-9F68-6FAD2EF65640}" destId="{8C52A893-3157-414B-A185-3766D9FB7245}" srcOrd="0" destOrd="0" presId="urn:microsoft.com/office/officeart/2008/layout/LinedList"/>
    <dgm:cxn modelId="{806D3537-52F7-4929-AFA2-BBD2ADF7191C}" srcId="{A0BB42F2-8F7D-43B7-AEE2-F09243626364}" destId="{E4BF76AC-29CC-46D2-9F68-6FAD2EF65640}" srcOrd="0" destOrd="0" parTransId="{55093ED1-CD35-483B-B945-6BAE57DF0C6C}" sibTransId="{D7D49322-6465-4CF4-B02D-15052418A158}"/>
    <dgm:cxn modelId="{8730F475-271B-4CA7-8C56-B61202EA2BF7}" type="presParOf" srcId="{4791E209-3F1E-4809-B155-8D8A8DF16C4D}" destId="{7B0AE50C-DF1F-4942-965F-507FBD0E9650}" srcOrd="0" destOrd="0" presId="urn:microsoft.com/office/officeart/2008/layout/LinedList"/>
    <dgm:cxn modelId="{3888CF5F-0113-4911-A9F9-E6B3B4AAC788}" type="presParOf" srcId="{4791E209-3F1E-4809-B155-8D8A8DF16C4D}" destId="{D5CCDB3F-2C0D-4869-9496-0A37BF032D41}" srcOrd="1" destOrd="0" presId="urn:microsoft.com/office/officeart/2008/layout/LinedList"/>
    <dgm:cxn modelId="{681420B4-82C3-43A3-9177-915E6F8849E9}" type="presParOf" srcId="{D5CCDB3F-2C0D-4869-9496-0A37BF032D41}" destId="{8C52A893-3157-414B-A185-3766D9FB7245}" srcOrd="0" destOrd="0" presId="urn:microsoft.com/office/officeart/2008/layout/LinedList"/>
    <dgm:cxn modelId="{C19CD5E0-94FD-4A4A-AB78-7A5684EDFBEC}" type="presParOf" srcId="{D5CCDB3F-2C0D-4869-9496-0A37BF032D41}" destId="{32DDF155-7547-4E0C-B0DE-4896C9E080EE}" srcOrd="1" destOrd="0" presId="urn:microsoft.com/office/officeart/2008/layout/Lin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995E809C-1401-4DF1-8C63-D8B388C61F4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B9C9839-7543-412F-A05F-426E00B35DFF}">
      <dgm:prSet phldrT="[Text]" custT="1"/>
      <dgm:spPr/>
      <dgm:t>
        <a:bodyPr/>
        <a:lstStyle/>
        <a:p>
          <a:pPr algn="just"/>
          <a:r>
            <a:rPr lang="en-US" sz="1800" dirty="0" smtClean="0"/>
            <a:t>Socialization is a lifelong process. Our life course is determined greatly by age norms and time-related rules and regulations. As we grow older, we encounter age-related transition points that require socialization into a new role, such as becoming school age, entering the workforce, or retiring. </a:t>
          </a:r>
          <a:endParaRPr lang="en-US" sz="1800" dirty="0"/>
        </a:p>
      </dgm:t>
    </dgm:pt>
    <dgm:pt modelId="{918E6FAB-97DB-4E2A-8E55-98D89079763B}" type="parTrans" cxnId="{00F362C7-9473-4922-9B66-1BCCB2E4DB52}">
      <dgm:prSet/>
      <dgm:spPr/>
      <dgm:t>
        <a:bodyPr/>
        <a:lstStyle/>
        <a:p>
          <a:pPr algn="just"/>
          <a:endParaRPr lang="en-US"/>
        </a:p>
      </dgm:t>
    </dgm:pt>
    <dgm:pt modelId="{CA4D6998-9046-4401-AC69-6DD6AEA06F40}" type="sibTrans" cxnId="{00F362C7-9473-4922-9B66-1BCCB2E4DB52}">
      <dgm:prSet/>
      <dgm:spPr/>
      <dgm:t>
        <a:bodyPr/>
        <a:lstStyle/>
        <a:p>
          <a:pPr algn="just"/>
          <a:endParaRPr lang="en-US"/>
        </a:p>
      </dgm:t>
    </dgm:pt>
    <dgm:pt modelId="{7055E4C6-A89B-4946-829F-3AB135CD04F9}">
      <dgm:prSet custT="1"/>
      <dgm:spPr/>
      <dgm:t>
        <a:bodyPr/>
        <a:lstStyle/>
        <a:p>
          <a:pPr algn="just"/>
          <a:r>
            <a:rPr lang="en-US" sz="1800" dirty="0" smtClean="0"/>
            <a:t>Many of life’s social expectations are made clear and enforced on a cultural level. Through interacting with others and watching others interact, the expectation to fulfill roles becomes clear. </a:t>
          </a:r>
          <a:endParaRPr lang="en-US" sz="1800" dirty="0"/>
        </a:p>
      </dgm:t>
    </dgm:pt>
    <dgm:pt modelId="{0887474D-B68D-4913-9DA2-6A703D97D4EE}" type="parTrans" cxnId="{26514E82-1899-4E50-8392-BDFB91500AF2}">
      <dgm:prSet/>
      <dgm:spPr/>
      <dgm:t>
        <a:bodyPr/>
        <a:lstStyle/>
        <a:p>
          <a:pPr algn="just"/>
          <a:endParaRPr lang="en-US"/>
        </a:p>
      </dgm:t>
    </dgm:pt>
    <dgm:pt modelId="{9B782B9B-375D-4874-A090-4E9D13BCE58E}" type="sibTrans" cxnId="{26514E82-1899-4E50-8392-BDFB91500AF2}">
      <dgm:prSet/>
      <dgm:spPr/>
      <dgm:t>
        <a:bodyPr/>
        <a:lstStyle/>
        <a:p>
          <a:pPr algn="just"/>
          <a:endParaRPr lang="en-US"/>
        </a:p>
      </dgm:t>
    </dgm:pt>
    <dgm:pt modelId="{75C64354-D4A8-470B-A2B8-958C7484651F}" type="pres">
      <dgm:prSet presAssocID="{995E809C-1401-4DF1-8C63-D8B388C61F41}" presName="vert0" presStyleCnt="0">
        <dgm:presLayoutVars>
          <dgm:dir/>
          <dgm:animOne val="branch"/>
          <dgm:animLvl val="lvl"/>
        </dgm:presLayoutVars>
      </dgm:prSet>
      <dgm:spPr/>
      <dgm:t>
        <a:bodyPr/>
        <a:lstStyle/>
        <a:p>
          <a:endParaRPr lang="en-US"/>
        </a:p>
      </dgm:t>
    </dgm:pt>
    <dgm:pt modelId="{6CDB3EE2-76D4-4A8F-84DD-1369CB5C3B76}" type="pres">
      <dgm:prSet presAssocID="{DB9C9839-7543-412F-A05F-426E00B35DFF}" presName="thickLine" presStyleLbl="alignNode1" presStyleIdx="0" presStyleCnt="2"/>
      <dgm:spPr/>
    </dgm:pt>
    <dgm:pt modelId="{24CDCE16-CB00-486F-BBC5-CC6D47947865}" type="pres">
      <dgm:prSet presAssocID="{DB9C9839-7543-412F-A05F-426E00B35DFF}" presName="horz1" presStyleCnt="0"/>
      <dgm:spPr/>
    </dgm:pt>
    <dgm:pt modelId="{C6D00D80-9690-43EE-9AC6-4DB355B48B9E}" type="pres">
      <dgm:prSet presAssocID="{DB9C9839-7543-412F-A05F-426E00B35DFF}" presName="tx1" presStyleLbl="revTx" presStyleIdx="0" presStyleCnt="2"/>
      <dgm:spPr/>
      <dgm:t>
        <a:bodyPr/>
        <a:lstStyle/>
        <a:p>
          <a:endParaRPr lang="en-US"/>
        </a:p>
      </dgm:t>
    </dgm:pt>
    <dgm:pt modelId="{B29B7CD3-33F8-4F52-B003-C67D0F405F02}" type="pres">
      <dgm:prSet presAssocID="{DB9C9839-7543-412F-A05F-426E00B35DFF}" presName="vert1" presStyleCnt="0"/>
      <dgm:spPr/>
    </dgm:pt>
    <dgm:pt modelId="{E7BC72B3-AC21-4D21-97FD-C8F653A193F5}" type="pres">
      <dgm:prSet presAssocID="{7055E4C6-A89B-4946-829F-3AB135CD04F9}" presName="thickLine" presStyleLbl="alignNode1" presStyleIdx="1" presStyleCnt="2"/>
      <dgm:spPr/>
    </dgm:pt>
    <dgm:pt modelId="{E452B409-1742-4E1A-975F-31E6FDDB5914}" type="pres">
      <dgm:prSet presAssocID="{7055E4C6-A89B-4946-829F-3AB135CD04F9}" presName="horz1" presStyleCnt="0"/>
      <dgm:spPr/>
    </dgm:pt>
    <dgm:pt modelId="{55C838A8-57D0-45B4-B4A9-B29CF23E42B2}" type="pres">
      <dgm:prSet presAssocID="{7055E4C6-A89B-4946-829F-3AB135CD04F9}" presName="tx1" presStyleLbl="revTx" presStyleIdx="1" presStyleCnt="2"/>
      <dgm:spPr/>
      <dgm:t>
        <a:bodyPr/>
        <a:lstStyle/>
        <a:p>
          <a:endParaRPr lang="en-US"/>
        </a:p>
      </dgm:t>
    </dgm:pt>
    <dgm:pt modelId="{3BD6B889-89ED-44D1-9D4E-63A793017BFE}" type="pres">
      <dgm:prSet presAssocID="{7055E4C6-A89B-4946-829F-3AB135CD04F9}" presName="vert1" presStyleCnt="0"/>
      <dgm:spPr/>
    </dgm:pt>
  </dgm:ptLst>
  <dgm:cxnLst>
    <dgm:cxn modelId="{26514E82-1899-4E50-8392-BDFB91500AF2}" srcId="{995E809C-1401-4DF1-8C63-D8B388C61F41}" destId="{7055E4C6-A89B-4946-829F-3AB135CD04F9}" srcOrd="1" destOrd="0" parTransId="{0887474D-B68D-4913-9DA2-6A703D97D4EE}" sibTransId="{9B782B9B-375D-4874-A090-4E9D13BCE58E}"/>
    <dgm:cxn modelId="{C658049D-F764-4C95-B126-551E572736CE}" type="presOf" srcId="{995E809C-1401-4DF1-8C63-D8B388C61F41}" destId="{75C64354-D4A8-470B-A2B8-958C7484651F}" srcOrd="0" destOrd="0" presId="urn:microsoft.com/office/officeart/2008/layout/LinedList"/>
    <dgm:cxn modelId="{00F362C7-9473-4922-9B66-1BCCB2E4DB52}" srcId="{995E809C-1401-4DF1-8C63-D8B388C61F41}" destId="{DB9C9839-7543-412F-A05F-426E00B35DFF}" srcOrd="0" destOrd="0" parTransId="{918E6FAB-97DB-4E2A-8E55-98D89079763B}" sibTransId="{CA4D6998-9046-4401-AC69-6DD6AEA06F40}"/>
    <dgm:cxn modelId="{3080EA82-7485-43FC-BF32-680FA8EDA65D}" type="presOf" srcId="{7055E4C6-A89B-4946-829F-3AB135CD04F9}" destId="{55C838A8-57D0-45B4-B4A9-B29CF23E42B2}" srcOrd="0" destOrd="0" presId="urn:microsoft.com/office/officeart/2008/layout/LinedList"/>
    <dgm:cxn modelId="{A2D91547-2A63-4C89-BECE-2B90D18BE5EB}" type="presOf" srcId="{DB9C9839-7543-412F-A05F-426E00B35DFF}" destId="{C6D00D80-9690-43EE-9AC6-4DB355B48B9E}" srcOrd="0" destOrd="0" presId="urn:microsoft.com/office/officeart/2008/layout/LinedList"/>
    <dgm:cxn modelId="{893598BE-E6FF-454F-8701-93098B6BE6AA}" type="presParOf" srcId="{75C64354-D4A8-470B-A2B8-958C7484651F}" destId="{6CDB3EE2-76D4-4A8F-84DD-1369CB5C3B76}" srcOrd="0" destOrd="0" presId="urn:microsoft.com/office/officeart/2008/layout/LinedList"/>
    <dgm:cxn modelId="{A8143D5A-141C-4C00-8C12-9C501027F676}" type="presParOf" srcId="{75C64354-D4A8-470B-A2B8-958C7484651F}" destId="{24CDCE16-CB00-486F-BBC5-CC6D47947865}" srcOrd="1" destOrd="0" presId="urn:microsoft.com/office/officeart/2008/layout/LinedList"/>
    <dgm:cxn modelId="{8759AF21-E0BA-4279-9D18-0D110C4798B5}" type="presParOf" srcId="{24CDCE16-CB00-486F-BBC5-CC6D47947865}" destId="{C6D00D80-9690-43EE-9AC6-4DB355B48B9E}" srcOrd="0" destOrd="0" presId="urn:microsoft.com/office/officeart/2008/layout/LinedList"/>
    <dgm:cxn modelId="{881E609F-678A-4BC9-90E8-D24610177128}" type="presParOf" srcId="{24CDCE16-CB00-486F-BBC5-CC6D47947865}" destId="{B29B7CD3-33F8-4F52-B003-C67D0F405F02}" srcOrd="1" destOrd="0" presId="urn:microsoft.com/office/officeart/2008/layout/LinedList"/>
    <dgm:cxn modelId="{E7CDB1ED-5771-42C4-892D-B34F3B65DD7A}" type="presParOf" srcId="{75C64354-D4A8-470B-A2B8-958C7484651F}" destId="{E7BC72B3-AC21-4D21-97FD-C8F653A193F5}" srcOrd="2" destOrd="0" presId="urn:microsoft.com/office/officeart/2008/layout/LinedList"/>
    <dgm:cxn modelId="{AED93A83-370C-4E21-A1C6-BECA7352BF92}" type="presParOf" srcId="{75C64354-D4A8-470B-A2B8-958C7484651F}" destId="{E452B409-1742-4E1A-975F-31E6FDDB5914}" srcOrd="3" destOrd="0" presId="urn:microsoft.com/office/officeart/2008/layout/LinedList"/>
    <dgm:cxn modelId="{7B2543ED-52CE-4506-8304-EFC5E5AF13DD}" type="presParOf" srcId="{E452B409-1742-4E1A-975F-31E6FDDB5914}" destId="{55C838A8-57D0-45B4-B4A9-B29CF23E42B2}" srcOrd="0" destOrd="0" presId="urn:microsoft.com/office/officeart/2008/layout/LinedList"/>
    <dgm:cxn modelId="{78A945A6-7735-4CFC-939A-9289E0F8388B}" type="presParOf" srcId="{E452B409-1742-4E1A-975F-31E6FDDB5914}" destId="{3BD6B889-89ED-44D1-9D4E-63A793017BF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32E3FFCA-A4F8-43B5-90FA-D9196716E07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EC5ADEA-5E1E-4276-BE20-5C7A40CD9099}">
      <dgm:prSet custT="1"/>
      <dgm:spPr/>
      <dgm:t>
        <a:bodyPr/>
        <a:lstStyle/>
        <a:p>
          <a:pPr algn="just"/>
          <a:r>
            <a:rPr lang="en-US" sz="1800" dirty="0" smtClean="0"/>
            <a:t>During this period, many people enter into marriage or a civil union, bring children into their families, and focus on a career path. They become partners or parents instead of students or significant others.</a:t>
          </a:r>
        </a:p>
      </dgm:t>
    </dgm:pt>
    <dgm:pt modelId="{DE5E4180-AAD1-4C1F-A944-AA2F39A7E5B0}" type="parTrans" cxnId="{1B17F1BD-C8CF-4DE9-A091-55F483200A46}">
      <dgm:prSet/>
      <dgm:spPr/>
      <dgm:t>
        <a:bodyPr/>
        <a:lstStyle/>
        <a:p>
          <a:pPr algn="just"/>
          <a:endParaRPr lang="en-US"/>
        </a:p>
      </dgm:t>
    </dgm:pt>
    <dgm:pt modelId="{C9175E60-39BC-49BF-94F1-C3F7A188EBF7}" type="sibTrans" cxnId="{1B17F1BD-C8CF-4DE9-A091-55F483200A46}">
      <dgm:prSet/>
      <dgm:spPr/>
      <dgm:t>
        <a:bodyPr/>
        <a:lstStyle/>
        <a:p>
          <a:pPr algn="just"/>
          <a:endParaRPr lang="en-US"/>
        </a:p>
      </dgm:t>
    </dgm:pt>
    <dgm:pt modelId="{4955EE4F-91ED-453F-A106-16CB284DF496}" type="pres">
      <dgm:prSet presAssocID="{32E3FFCA-A4F8-43B5-90FA-D9196716E072}" presName="vert0" presStyleCnt="0">
        <dgm:presLayoutVars>
          <dgm:dir/>
          <dgm:animOne val="branch"/>
          <dgm:animLvl val="lvl"/>
        </dgm:presLayoutVars>
      </dgm:prSet>
      <dgm:spPr/>
      <dgm:t>
        <a:bodyPr/>
        <a:lstStyle/>
        <a:p>
          <a:endParaRPr lang="en-US"/>
        </a:p>
      </dgm:t>
    </dgm:pt>
    <dgm:pt modelId="{895FC18F-BACB-4DCA-8A43-356016A7DAFC}" type="pres">
      <dgm:prSet presAssocID="{DEC5ADEA-5E1E-4276-BE20-5C7A40CD9099}" presName="thickLine" presStyleLbl="alignNode1" presStyleIdx="0" presStyleCnt="1"/>
      <dgm:spPr/>
    </dgm:pt>
    <dgm:pt modelId="{94522CF0-7544-4432-A041-6AA56A4235E9}" type="pres">
      <dgm:prSet presAssocID="{DEC5ADEA-5E1E-4276-BE20-5C7A40CD9099}" presName="horz1" presStyleCnt="0"/>
      <dgm:spPr/>
    </dgm:pt>
    <dgm:pt modelId="{37E8B979-CDD9-4304-BE8C-898B932BFEEE}" type="pres">
      <dgm:prSet presAssocID="{DEC5ADEA-5E1E-4276-BE20-5C7A40CD9099}" presName="tx1" presStyleLbl="revTx" presStyleIdx="0" presStyleCnt="1"/>
      <dgm:spPr/>
      <dgm:t>
        <a:bodyPr/>
        <a:lstStyle/>
        <a:p>
          <a:endParaRPr lang="en-US"/>
        </a:p>
      </dgm:t>
    </dgm:pt>
    <dgm:pt modelId="{BB4F205C-5093-4988-B275-8DAFB944FCB4}" type="pres">
      <dgm:prSet presAssocID="{DEC5ADEA-5E1E-4276-BE20-5C7A40CD9099}" presName="vert1" presStyleCnt="0"/>
      <dgm:spPr/>
    </dgm:pt>
  </dgm:ptLst>
  <dgm:cxnLst>
    <dgm:cxn modelId="{1B17F1BD-C8CF-4DE9-A091-55F483200A46}" srcId="{32E3FFCA-A4F8-43B5-90FA-D9196716E072}" destId="{DEC5ADEA-5E1E-4276-BE20-5C7A40CD9099}" srcOrd="0" destOrd="0" parTransId="{DE5E4180-AAD1-4C1F-A944-AA2F39A7E5B0}" sibTransId="{C9175E60-39BC-49BF-94F1-C3F7A188EBF7}"/>
    <dgm:cxn modelId="{2A9F10BE-9118-4801-A187-FF04B3C6ACC9}" type="presOf" srcId="{DEC5ADEA-5E1E-4276-BE20-5C7A40CD9099}" destId="{37E8B979-CDD9-4304-BE8C-898B932BFEEE}" srcOrd="0" destOrd="0" presId="urn:microsoft.com/office/officeart/2008/layout/LinedList"/>
    <dgm:cxn modelId="{72EA4280-35E4-43C8-8B49-BC8ED3160049}" type="presOf" srcId="{32E3FFCA-A4F8-43B5-90FA-D9196716E072}" destId="{4955EE4F-91ED-453F-A106-16CB284DF496}" srcOrd="0" destOrd="0" presId="urn:microsoft.com/office/officeart/2008/layout/LinedList"/>
    <dgm:cxn modelId="{5A0A2C60-BE07-4EA6-B189-4AB2AD45B83A}" type="presParOf" srcId="{4955EE4F-91ED-453F-A106-16CB284DF496}" destId="{895FC18F-BACB-4DCA-8A43-356016A7DAFC}" srcOrd="0" destOrd="0" presId="urn:microsoft.com/office/officeart/2008/layout/LinedList"/>
    <dgm:cxn modelId="{8E30267C-E544-472E-AE78-2770A9304B4D}" type="presParOf" srcId="{4955EE4F-91ED-453F-A106-16CB284DF496}" destId="{94522CF0-7544-4432-A041-6AA56A4235E9}" srcOrd="1" destOrd="0" presId="urn:microsoft.com/office/officeart/2008/layout/LinedList"/>
    <dgm:cxn modelId="{6F79D043-49E9-4318-8330-353BA802E633}" type="presParOf" srcId="{94522CF0-7544-4432-A041-6AA56A4235E9}" destId="{37E8B979-CDD9-4304-BE8C-898B932BFEEE}" srcOrd="0" destOrd="0" presId="urn:microsoft.com/office/officeart/2008/layout/LinedList"/>
    <dgm:cxn modelId="{208B83A9-ECA9-4129-9FA2-DE4667904AF0}" type="presParOf" srcId="{94522CF0-7544-4432-A041-6AA56A4235E9}" destId="{BB4F205C-5093-4988-B275-8DAFB944FCB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A470DA1-A608-4C1F-9B97-A2F0BD8E5DF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11D037A-F2C6-4A95-821F-224934475543}">
      <dgm:prSet phldrT="[Text]" custT="1"/>
      <dgm:spPr/>
      <dgm:t>
        <a:bodyPr/>
        <a:lstStyle/>
        <a:p>
          <a:pPr algn="just"/>
          <a:r>
            <a:rPr lang="en-US" sz="1800" dirty="0" smtClean="0"/>
            <a:t>The socialization that takes place in high school changes the expectation. By observing the excitement and importance attached to dating and relationships within the high school social scene, it quickly becomes apparent that one is now expected not only to be a child and a student, but a significant other as well. </a:t>
          </a:r>
          <a:endParaRPr lang="en-US" sz="1800" dirty="0"/>
        </a:p>
      </dgm:t>
    </dgm:pt>
    <dgm:pt modelId="{07D66427-1CA8-431B-B6CE-9C14BD85BEC3}" type="parTrans" cxnId="{09AB6F4F-FF4F-4408-BB97-E9258EF5E9F2}">
      <dgm:prSet/>
      <dgm:spPr/>
      <dgm:t>
        <a:bodyPr/>
        <a:lstStyle/>
        <a:p>
          <a:pPr algn="just"/>
          <a:endParaRPr lang="en-US"/>
        </a:p>
      </dgm:t>
    </dgm:pt>
    <dgm:pt modelId="{ECA31F77-B67B-449D-82A5-0B032D96B925}" type="sibTrans" cxnId="{09AB6F4F-FF4F-4408-BB97-E9258EF5E9F2}">
      <dgm:prSet/>
      <dgm:spPr/>
      <dgm:t>
        <a:bodyPr/>
        <a:lstStyle/>
        <a:p>
          <a:pPr algn="just"/>
          <a:endParaRPr lang="en-US"/>
        </a:p>
      </dgm:t>
    </dgm:pt>
    <dgm:pt modelId="{2050AC38-FC82-4A49-94CF-9F93751FB374}" type="pres">
      <dgm:prSet presAssocID="{BA470DA1-A608-4C1F-9B97-A2F0BD8E5DFD}" presName="vert0" presStyleCnt="0">
        <dgm:presLayoutVars>
          <dgm:dir/>
          <dgm:animOne val="branch"/>
          <dgm:animLvl val="lvl"/>
        </dgm:presLayoutVars>
      </dgm:prSet>
      <dgm:spPr/>
    </dgm:pt>
    <dgm:pt modelId="{65273850-415E-4E75-A4FD-F1909FFADE2E}" type="pres">
      <dgm:prSet presAssocID="{711D037A-F2C6-4A95-821F-224934475543}" presName="thickLine" presStyleLbl="alignNode1" presStyleIdx="0" presStyleCnt="1"/>
      <dgm:spPr/>
    </dgm:pt>
    <dgm:pt modelId="{454E1985-D5FB-4548-B23E-DE7BCE7D91D8}" type="pres">
      <dgm:prSet presAssocID="{711D037A-F2C6-4A95-821F-224934475543}" presName="horz1" presStyleCnt="0"/>
      <dgm:spPr/>
    </dgm:pt>
    <dgm:pt modelId="{424C90C4-17EB-4CB6-9190-07287BA26BA2}" type="pres">
      <dgm:prSet presAssocID="{711D037A-F2C6-4A95-821F-224934475543}" presName="tx1" presStyleLbl="revTx" presStyleIdx="0" presStyleCnt="1"/>
      <dgm:spPr/>
      <dgm:t>
        <a:bodyPr/>
        <a:lstStyle/>
        <a:p>
          <a:endParaRPr lang="en-US"/>
        </a:p>
      </dgm:t>
    </dgm:pt>
    <dgm:pt modelId="{C6FD1195-B887-4576-BFE6-FB4F8AA5F715}" type="pres">
      <dgm:prSet presAssocID="{711D037A-F2C6-4A95-821F-224934475543}" presName="vert1" presStyleCnt="0"/>
      <dgm:spPr/>
    </dgm:pt>
  </dgm:ptLst>
  <dgm:cxnLst>
    <dgm:cxn modelId="{7D28CE2F-DDFE-4093-9151-3A648A503F6F}" type="presOf" srcId="{BA470DA1-A608-4C1F-9B97-A2F0BD8E5DFD}" destId="{2050AC38-FC82-4A49-94CF-9F93751FB374}" srcOrd="0" destOrd="0" presId="urn:microsoft.com/office/officeart/2008/layout/LinedList"/>
    <dgm:cxn modelId="{09AB6F4F-FF4F-4408-BB97-E9258EF5E9F2}" srcId="{BA470DA1-A608-4C1F-9B97-A2F0BD8E5DFD}" destId="{711D037A-F2C6-4A95-821F-224934475543}" srcOrd="0" destOrd="0" parTransId="{07D66427-1CA8-431B-B6CE-9C14BD85BEC3}" sibTransId="{ECA31F77-B67B-449D-82A5-0B032D96B925}"/>
    <dgm:cxn modelId="{F1E53FA0-5AB1-4273-9C68-2D26947EDCE0}" type="presOf" srcId="{711D037A-F2C6-4A95-821F-224934475543}" destId="{424C90C4-17EB-4CB6-9190-07287BA26BA2}" srcOrd="0" destOrd="0" presId="urn:microsoft.com/office/officeart/2008/layout/LinedList"/>
    <dgm:cxn modelId="{0E0A3043-7D43-4D2B-A92B-19603F0ED8CB}" type="presParOf" srcId="{2050AC38-FC82-4A49-94CF-9F93751FB374}" destId="{65273850-415E-4E75-A4FD-F1909FFADE2E}" srcOrd="0" destOrd="0" presId="urn:microsoft.com/office/officeart/2008/layout/LinedList"/>
    <dgm:cxn modelId="{F4735D20-CE06-4040-8924-FF33FE4EBA00}" type="presParOf" srcId="{2050AC38-FC82-4A49-94CF-9F93751FB374}" destId="{454E1985-D5FB-4548-B23E-DE7BCE7D91D8}" srcOrd="1" destOrd="0" presId="urn:microsoft.com/office/officeart/2008/layout/LinedList"/>
    <dgm:cxn modelId="{B8CB477C-2EC8-48D4-BAF5-13A21AE5FB65}" type="presParOf" srcId="{454E1985-D5FB-4548-B23E-DE7BCE7D91D8}" destId="{424C90C4-17EB-4CB6-9190-07287BA26BA2}" srcOrd="0" destOrd="0" presId="urn:microsoft.com/office/officeart/2008/layout/LinedList"/>
    <dgm:cxn modelId="{46E0B840-7696-40CE-9C30-7EC1F8C956E4}" type="presParOf" srcId="{454E1985-D5FB-4548-B23E-DE7BCE7D91D8}" destId="{C6FD1195-B887-4576-BFE6-FB4F8AA5F71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1C4ED5-0B39-4347-AA48-5B5D8429EAD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038E65D-DFAA-40F6-9FDA-07CFAB957794}">
      <dgm:prSet custT="1"/>
      <dgm:spPr/>
      <dgm:t>
        <a:bodyPr/>
        <a:lstStyle/>
        <a:p>
          <a:r>
            <a:rPr lang="en-US" sz="1800" dirty="0" smtClean="0"/>
            <a:t>It is through teaching culture to new members that a society perpetuates itself. If new generations of a society don’t learn its way of life, it ceases to exist. Socialization is also important for the survival and stability of society.</a:t>
          </a:r>
          <a:endParaRPr lang="en-US" sz="1800" dirty="0"/>
        </a:p>
      </dgm:t>
    </dgm:pt>
    <dgm:pt modelId="{E7351F79-B2FD-444F-B307-74ED829B0503}" type="parTrans" cxnId="{9FB991CC-4A6B-4437-8B10-7052EF929176}">
      <dgm:prSet/>
      <dgm:spPr/>
      <dgm:t>
        <a:bodyPr/>
        <a:lstStyle/>
        <a:p>
          <a:endParaRPr lang="en-US"/>
        </a:p>
      </dgm:t>
    </dgm:pt>
    <dgm:pt modelId="{8D00CD8B-F0DA-4DFA-BA4D-7C404A144785}" type="sibTrans" cxnId="{9FB991CC-4A6B-4437-8B10-7052EF929176}">
      <dgm:prSet/>
      <dgm:spPr/>
      <dgm:t>
        <a:bodyPr/>
        <a:lstStyle/>
        <a:p>
          <a:endParaRPr lang="en-US"/>
        </a:p>
      </dgm:t>
    </dgm:pt>
    <dgm:pt modelId="{FFEDD16F-7948-4128-B31D-5778CA9D2D32}" type="pres">
      <dgm:prSet presAssocID="{D41C4ED5-0B39-4347-AA48-5B5D8429EAD6}" presName="vert0" presStyleCnt="0">
        <dgm:presLayoutVars>
          <dgm:dir/>
          <dgm:animOne val="branch"/>
          <dgm:animLvl val="lvl"/>
        </dgm:presLayoutVars>
      </dgm:prSet>
      <dgm:spPr/>
      <dgm:t>
        <a:bodyPr/>
        <a:lstStyle/>
        <a:p>
          <a:endParaRPr lang="en-US"/>
        </a:p>
      </dgm:t>
    </dgm:pt>
    <dgm:pt modelId="{7DC78AAD-09E1-4C40-A5FF-1EDBF369125A}" type="pres">
      <dgm:prSet presAssocID="{8038E65D-DFAA-40F6-9FDA-07CFAB957794}" presName="thickLine" presStyleLbl="alignNode1" presStyleIdx="0" presStyleCnt="1"/>
      <dgm:spPr/>
    </dgm:pt>
    <dgm:pt modelId="{AEF4D9E4-6CA4-4337-8FC3-5374775E6242}" type="pres">
      <dgm:prSet presAssocID="{8038E65D-DFAA-40F6-9FDA-07CFAB957794}" presName="horz1" presStyleCnt="0"/>
      <dgm:spPr/>
    </dgm:pt>
    <dgm:pt modelId="{5D7E0F80-8136-4FB5-A5E4-ECA0298E33D0}" type="pres">
      <dgm:prSet presAssocID="{8038E65D-DFAA-40F6-9FDA-07CFAB957794}" presName="tx1" presStyleLbl="revTx" presStyleIdx="0" presStyleCnt="1"/>
      <dgm:spPr/>
      <dgm:t>
        <a:bodyPr/>
        <a:lstStyle/>
        <a:p>
          <a:endParaRPr lang="en-US"/>
        </a:p>
      </dgm:t>
    </dgm:pt>
    <dgm:pt modelId="{238FD919-F082-4A51-B21A-D61F0F6C95F3}" type="pres">
      <dgm:prSet presAssocID="{8038E65D-DFAA-40F6-9FDA-07CFAB957794}" presName="vert1" presStyleCnt="0"/>
      <dgm:spPr/>
    </dgm:pt>
  </dgm:ptLst>
  <dgm:cxnLst>
    <dgm:cxn modelId="{9FB991CC-4A6B-4437-8B10-7052EF929176}" srcId="{D41C4ED5-0B39-4347-AA48-5B5D8429EAD6}" destId="{8038E65D-DFAA-40F6-9FDA-07CFAB957794}" srcOrd="0" destOrd="0" parTransId="{E7351F79-B2FD-444F-B307-74ED829B0503}" sibTransId="{8D00CD8B-F0DA-4DFA-BA4D-7C404A144785}"/>
    <dgm:cxn modelId="{0BB9D39E-A8B8-4462-B675-F5408B8A1B5B}" type="presOf" srcId="{8038E65D-DFAA-40F6-9FDA-07CFAB957794}" destId="{5D7E0F80-8136-4FB5-A5E4-ECA0298E33D0}" srcOrd="0" destOrd="0" presId="urn:microsoft.com/office/officeart/2008/layout/LinedList"/>
    <dgm:cxn modelId="{74C200CA-3967-4A8D-A2DF-DCD71070BFD2}" type="presOf" srcId="{D41C4ED5-0B39-4347-AA48-5B5D8429EAD6}" destId="{FFEDD16F-7948-4128-B31D-5778CA9D2D32}" srcOrd="0" destOrd="0" presId="urn:microsoft.com/office/officeart/2008/layout/LinedList"/>
    <dgm:cxn modelId="{B9308D63-A794-4EE6-B2F6-19387EE5A837}" type="presParOf" srcId="{FFEDD16F-7948-4128-B31D-5778CA9D2D32}" destId="{7DC78AAD-09E1-4C40-A5FF-1EDBF369125A}" srcOrd="0" destOrd="0" presId="urn:microsoft.com/office/officeart/2008/layout/LinedList"/>
    <dgm:cxn modelId="{20EC623F-67F3-46BA-8968-2F958E5BB8CF}" type="presParOf" srcId="{FFEDD16F-7948-4128-B31D-5778CA9D2D32}" destId="{AEF4D9E4-6CA4-4337-8FC3-5374775E6242}" srcOrd="1" destOrd="0" presId="urn:microsoft.com/office/officeart/2008/layout/LinedList"/>
    <dgm:cxn modelId="{2F7CDE91-55DA-4963-BAD4-F352654896CC}" type="presParOf" srcId="{AEF4D9E4-6CA4-4337-8FC3-5374775E6242}" destId="{5D7E0F80-8136-4FB5-A5E4-ECA0298E33D0}" srcOrd="0" destOrd="0" presId="urn:microsoft.com/office/officeart/2008/layout/LinedList"/>
    <dgm:cxn modelId="{D430C4B4-75E3-47FD-8E56-EB99EC6EC9E3}" type="presParOf" srcId="{AEF4D9E4-6CA4-4337-8FC3-5374775E6242}" destId="{238FD919-F082-4A51-B21A-D61F0F6C95F3}"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BA6E43C-5A6A-45AA-A5F4-B717FF65732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91FF3FF-B586-43B1-8D1E-3BA2C40DC04E}">
      <dgm:prSet phldrT="[Text]" custT="1"/>
      <dgm:spPr/>
      <dgm:t>
        <a:bodyPr/>
        <a:lstStyle/>
        <a:p>
          <a:pPr algn="just"/>
          <a:r>
            <a:rPr lang="en-US" sz="1800" dirty="0" smtClean="0"/>
            <a:t>Graduation from formal education—high school, vocational school, or college—involves socialization into a new set of expectations. In the process of socialization, adulthood brings a new set of challenges and expectations, as well as new roles to fill. As the aging process moves forward, social roles continue to evolve. </a:t>
          </a:r>
          <a:endParaRPr lang="en-US" sz="1800" dirty="0"/>
        </a:p>
      </dgm:t>
    </dgm:pt>
    <dgm:pt modelId="{40D381C6-4804-4658-BFB3-A8B742444440}" type="parTrans" cxnId="{F6CAEE1F-26A4-4C49-BE25-BA4F7CBC5F7E}">
      <dgm:prSet/>
      <dgm:spPr/>
      <dgm:t>
        <a:bodyPr/>
        <a:lstStyle/>
        <a:p>
          <a:pPr algn="just"/>
          <a:endParaRPr lang="en-US"/>
        </a:p>
      </dgm:t>
    </dgm:pt>
    <dgm:pt modelId="{F3B40D46-E11E-45EE-A5C5-824DDAD41218}" type="sibTrans" cxnId="{F6CAEE1F-26A4-4C49-BE25-BA4F7CBC5F7E}">
      <dgm:prSet/>
      <dgm:spPr/>
      <dgm:t>
        <a:bodyPr/>
        <a:lstStyle/>
        <a:p>
          <a:pPr algn="just"/>
          <a:endParaRPr lang="en-US"/>
        </a:p>
      </dgm:t>
    </dgm:pt>
    <dgm:pt modelId="{86CD629E-2E66-41C4-AA22-AE7725E2D2F0}">
      <dgm:prSet phldrT="[Text]" custT="1"/>
      <dgm:spPr/>
      <dgm:t>
        <a:bodyPr/>
        <a:lstStyle/>
        <a:p>
          <a:pPr algn="just"/>
          <a:r>
            <a:rPr lang="en-US" sz="1800" dirty="0" smtClean="0"/>
            <a:t>Pleasures of youth become less acceptable in the eyes of society. Responsibility and commitment are emphasized as pillars of adulthood, and men and women are expected to “settle down.”</a:t>
          </a:r>
          <a:endParaRPr lang="en-US" sz="1800" dirty="0"/>
        </a:p>
      </dgm:t>
    </dgm:pt>
    <dgm:pt modelId="{97161A94-48E3-4F40-B0AE-C299C7FA44C0}" type="parTrans" cxnId="{F46BF9F5-5470-4EDA-A1E7-C3203BF5AE57}">
      <dgm:prSet/>
      <dgm:spPr/>
      <dgm:t>
        <a:bodyPr/>
        <a:lstStyle/>
        <a:p>
          <a:pPr algn="just"/>
          <a:endParaRPr lang="en-US"/>
        </a:p>
      </dgm:t>
    </dgm:pt>
    <dgm:pt modelId="{81EED91E-E2D0-4D5E-A119-558F34ECB229}" type="sibTrans" cxnId="{F46BF9F5-5470-4EDA-A1E7-C3203BF5AE57}">
      <dgm:prSet/>
      <dgm:spPr/>
      <dgm:t>
        <a:bodyPr/>
        <a:lstStyle/>
        <a:p>
          <a:pPr algn="just"/>
          <a:endParaRPr lang="en-US"/>
        </a:p>
      </dgm:t>
    </dgm:pt>
    <dgm:pt modelId="{246E6CF1-637E-47AA-8117-2D3F881DD0B0}" type="pres">
      <dgm:prSet presAssocID="{2BA6E43C-5A6A-45AA-A5F4-B717FF657320}" presName="vert0" presStyleCnt="0">
        <dgm:presLayoutVars>
          <dgm:dir/>
          <dgm:animOne val="branch"/>
          <dgm:animLvl val="lvl"/>
        </dgm:presLayoutVars>
      </dgm:prSet>
      <dgm:spPr/>
    </dgm:pt>
    <dgm:pt modelId="{95FFD71D-932D-442C-B19A-AFF4AE0C81ED}" type="pres">
      <dgm:prSet presAssocID="{591FF3FF-B586-43B1-8D1E-3BA2C40DC04E}" presName="thickLine" presStyleLbl="alignNode1" presStyleIdx="0" presStyleCnt="2"/>
      <dgm:spPr/>
    </dgm:pt>
    <dgm:pt modelId="{291F3652-5E1A-4405-AE86-20262B16C257}" type="pres">
      <dgm:prSet presAssocID="{591FF3FF-B586-43B1-8D1E-3BA2C40DC04E}" presName="horz1" presStyleCnt="0"/>
      <dgm:spPr/>
    </dgm:pt>
    <dgm:pt modelId="{7105272A-857D-47F7-88F6-D4421404CEF5}" type="pres">
      <dgm:prSet presAssocID="{591FF3FF-B586-43B1-8D1E-3BA2C40DC04E}" presName="tx1" presStyleLbl="revTx" presStyleIdx="0" presStyleCnt="2"/>
      <dgm:spPr/>
      <dgm:t>
        <a:bodyPr/>
        <a:lstStyle/>
        <a:p>
          <a:endParaRPr lang="en-US"/>
        </a:p>
      </dgm:t>
    </dgm:pt>
    <dgm:pt modelId="{455F6B71-3A8E-43C6-8C17-4FB56EE44548}" type="pres">
      <dgm:prSet presAssocID="{591FF3FF-B586-43B1-8D1E-3BA2C40DC04E}" presName="vert1" presStyleCnt="0"/>
      <dgm:spPr/>
    </dgm:pt>
    <dgm:pt modelId="{3D811DA6-88D6-4459-AD8E-93D5128AA949}" type="pres">
      <dgm:prSet presAssocID="{86CD629E-2E66-41C4-AA22-AE7725E2D2F0}" presName="thickLine" presStyleLbl="alignNode1" presStyleIdx="1" presStyleCnt="2"/>
      <dgm:spPr/>
    </dgm:pt>
    <dgm:pt modelId="{3E6899C1-FD01-4D5A-908E-62000B7B7107}" type="pres">
      <dgm:prSet presAssocID="{86CD629E-2E66-41C4-AA22-AE7725E2D2F0}" presName="horz1" presStyleCnt="0"/>
      <dgm:spPr/>
    </dgm:pt>
    <dgm:pt modelId="{03D59F53-2DE2-4FE9-9215-46D74E767420}" type="pres">
      <dgm:prSet presAssocID="{86CD629E-2E66-41C4-AA22-AE7725E2D2F0}" presName="tx1" presStyleLbl="revTx" presStyleIdx="1" presStyleCnt="2"/>
      <dgm:spPr/>
      <dgm:t>
        <a:bodyPr/>
        <a:lstStyle/>
        <a:p>
          <a:endParaRPr lang="en-US"/>
        </a:p>
      </dgm:t>
    </dgm:pt>
    <dgm:pt modelId="{F27BA2E3-B91F-4034-B222-1B3CA52F5F80}" type="pres">
      <dgm:prSet presAssocID="{86CD629E-2E66-41C4-AA22-AE7725E2D2F0}" presName="vert1" presStyleCnt="0"/>
      <dgm:spPr/>
    </dgm:pt>
  </dgm:ptLst>
  <dgm:cxnLst>
    <dgm:cxn modelId="{F46BF9F5-5470-4EDA-A1E7-C3203BF5AE57}" srcId="{2BA6E43C-5A6A-45AA-A5F4-B717FF657320}" destId="{86CD629E-2E66-41C4-AA22-AE7725E2D2F0}" srcOrd="1" destOrd="0" parTransId="{97161A94-48E3-4F40-B0AE-C299C7FA44C0}" sibTransId="{81EED91E-E2D0-4D5E-A119-558F34ECB229}"/>
    <dgm:cxn modelId="{B7AB7DB7-7BB4-4DEE-90DE-CE351197635C}" type="presOf" srcId="{86CD629E-2E66-41C4-AA22-AE7725E2D2F0}" destId="{03D59F53-2DE2-4FE9-9215-46D74E767420}" srcOrd="0" destOrd="0" presId="urn:microsoft.com/office/officeart/2008/layout/LinedList"/>
    <dgm:cxn modelId="{AEA4B646-5F00-482B-AD28-BCF3E4FF6386}" type="presOf" srcId="{2BA6E43C-5A6A-45AA-A5F4-B717FF657320}" destId="{246E6CF1-637E-47AA-8117-2D3F881DD0B0}" srcOrd="0" destOrd="0" presId="urn:microsoft.com/office/officeart/2008/layout/LinedList"/>
    <dgm:cxn modelId="{6ED4CA19-1CC5-426E-9A59-C678EA8E4B84}" type="presOf" srcId="{591FF3FF-B586-43B1-8D1E-3BA2C40DC04E}" destId="{7105272A-857D-47F7-88F6-D4421404CEF5}" srcOrd="0" destOrd="0" presId="urn:microsoft.com/office/officeart/2008/layout/LinedList"/>
    <dgm:cxn modelId="{F6CAEE1F-26A4-4C49-BE25-BA4F7CBC5F7E}" srcId="{2BA6E43C-5A6A-45AA-A5F4-B717FF657320}" destId="{591FF3FF-B586-43B1-8D1E-3BA2C40DC04E}" srcOrd="0" destOrd="0" parTransId="{40D381C6-4804-4658-BFB3-A8B742444440}" sibTransId="{F3B40D46-E11E-45EE-A5C5-824DDAD41218}"/>
    <dgm:cxn modelId="{8AE5FEDB-C79D-45F2-A82B-50B05DC18CA8}" type="presParOf" srcId="{246E6CF1-637E-47AA-8117-2D3F881DD0B0}" destId="{95FFD71D-932D-442C-B19A-AFF4AE0C81ED}" srcOrd="0" destOrd="0" presId="urn:microsoft.com/office/officeart/2008/layout/LinedList"/>
    <dgm:cxn modelId="{28961506-B073-4E6F-9772-8518E3C6800A}" type="presParOf" srcId="{246E6CF1-637E-47AA-8117-2D3F881DD0B0}" destId="{291F3652-5E1A-4405-AE86-20262B16C257}" srcOrd="1" destOrd="0" presId="urn:microsoft.com/office/officeart/2008/layout/LinedList"/>
    <dgm:cxn modelId="{E8F21E21-2C8D-4B11-9D15-75B9B66D0046}" type="presParOf" srcId="{291F3652-5E1A-4405-AE86-20262B16C257}" destId="{7105272A-857D-47F7-88F6-D4421404CEF5}" srcOrd="0" destOrd="0" presId="urn:microsoft.com/office/officeart/2008/layout/LinedList"/>
    <dgm:cxn modelId="{8245905E-BB0C-45F1-9CEF-AA514B0F63AF}" type="presParOf" srcId="{291F3652-5E1A-4405-AE86-20262B16C257}" destId="{455F6B71-3A8E-43C6-8C17-4FB56EE44548}" srcOrd="1" destOrd="0" presId="urn:microsoft.com/office/officeart/2008/layout/LinedList"/>
    <dgm:cxn modelId="{402B65BB-7F47-42E0-AABC-5077A9ADDE11}" type="presParOf" srcId="{246E6CF1-637E-47AA-8117-2D3F881DD0B0}" destId="{3D811DA6-88D6-4459-AD8E-93D5128AA949}" srcOrd="2" destOrd="0" presId="urn:microsoft.com/office/officeart/2008/layout/LinedList"/>
    <dgm:cxn modelId="{0CC5E5B3-980A-4831-9E2E-D0DA998F3A9E}" type="presParOf" srcId="{246E6CF1-637E-47AA-8117-2D3F881DD0B0}" destId="{3E6899C1-FD01-4D5A-908E-62000B7B7107}" srcOrd="3" destOrd="0" presId="urn:microsoft.com/office/officeart/2008/layout/LinedList"/>
    <dgm:cxn modelId="{FA349ABC-E79A-4709-B242-61901CC21F41}" type="presParOf" srcId="{3E6899C1-FD01-4D5A-908E-62000B7B7107}" destId="{03D59F53-2DE2-4FE9-9215-46D74E767420}" srcOrd="0" destOrd="0" presId="urn:microsoft.com/office/officeart/2008/layout/LinedList"/>
    <dgm:cxn modelId="{AEAFCE9C-B635-4FEA-8FEE-C493011F0A0B}" type="presParOf" srcId="{3E6899C1-FD01-4D5A-908E-62000B7B7107}" destId="{F27BA2E3-B91F-4034-B222-1B3CA52F5F80}"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4FABF0-EDA9-40CB-BE84-C1E1560D926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E8C082B-9333-4789-85D1-BBF3C2B1D522}">
      <dgm:prSet custT="1"/>
      <dgm:spPr/>
      <dgm:t>
        <a:bodyPr/>
        <a:lstStyle/>
        <a:p>
          <a:r>
            <a:rPr lang="en-US" sz="1800" dirty="0" smtClean="0"/>
            <a:t>Socialization enables a society to "reproduce” itself by passing on its culture from one generation to the next.</a:t>
          </a:r>
          <a:endParaRPr lang="en-US" sz="1800" dirty="0"/>
        </a:p>
      </dgm:t>
    </dgm:pt>
    <dgm:pt modelId="{B9C6A193-EABC-4CA4-8DFD-512EC25FD280}" type="parTrans" cxnId="{ABD65CB4-04CB-4A50-A98C-684548436A17}">
      <dgm:prSet/>
      <dgm:spPr/>
      <dgm:t>
        <a:bodyPr/>
        <a:lstStyle/>
        <a:p>
          <a:endParaRPr lang="en-US"/>
        </a:p>
      </dgm:t>
    </dgm:pt>
    <dgm:pt modelId="{46C454DF-4639-4A90-B942-EC5DF91A46DE}" type="sibTrans" cxnId="{ABD65CB4-04CB-4A50-A98C-684548436A17}">
      <dgm:prSet/>
      <dgm:spPr/>
      <dgm:t>
        <a:bodyPr/>
        <a:lstStyle/>
        <a:p>
          <a:endParaRPr lang="en-US"/>
        </a:p>
      </dgm:t>
    </dgm:pt>
    <dgm:pt modelId="{5CED9774-C2A6-4C36-A036-109E57A77F4F}" type="pres">
      <dgm:prSet presAssocID="{454FABF0-EDA9-40CB-BE84-C1E1560D926F}" presName="vert0" presStyleCnt="0">
        <dgm:presLayoutVars>
          <dgm:dir/>
          <dgm:animOne val="branch"/>
          <dgm:animLvl val="lvl"/>
        </dgm:presLayoutVars>
      </dgm:prSet>
      <dgm:spPr/>
      <dgm:t>
        <a:bodyPr/>
        <a:lstStyle/>
        <a:p>
          <a:endParaRPr lang="en-US"/>
        </a:p>
      </dgm:t>
    </dgm:pt>
    <dgm:pt modelId="{84F1D44A-D066-4506-90B4-6F4DAC1AECEA}" type="pres">
      <dgm:prSet presAssocID="{9E8C082B-9333-4789-85D1-BBF3C2B1D522}" presName="thickLine" presStyleLbl="alignNode1" presStyleIdx="0" presStyleCnt="1"/>
      <dgm:spPr/>
    </dgm:pt>
    <dgm:pt modelId="{CE92C6BC-5B3F-44E8-BAF1-B0D5501615BC}" type="pres">
      <dgm:prSet presAssocID="{9E8C082B-9333-4789-85D1-BBF3C2B1D522}" presName="horz1" presStyleCnt="0"/>
      <dgm:spPr/>
    </dgm:pt>
    <dgm:pt modelId="{13963D8C-1F99-464E-8646-8C8F03F7AB52}" type="pres">
      <dgm:prSet presAssocID="{9E8C082B-9333-4789-85D1-BBF3C2B1D522}" presName="tx1" presStyleLbl="revTx" presStyleIdx="0" presStyleCnt="1"/>
      <dgm:spPr/>
      <dgm:t>
        <a:bodyPr/>
        <a:lstStyle/>
        <a:p>
          <a:endParaRPr lang="en-US"/>
        </a:p>
      </dgm:t>
    </dgm:pt>
    <dgm:pt modelId="{9D593E7C-9972-4ECA-AD11-5AE584C8D244}" type="pres">
      <dgm:prSet presAssocID="{9E8C082B-9333-4789-85D1-BBF3C2B1D522}" presName="vert1" presStyleCnt="0"/>
      <dgm:spPr/>
    </dgm:pt>
  </dgm:ptLst>
  <dgm:cxnLst>
    <dgm:cxn modelId="{F1B797A1-2FC0-4657-A88C-5FF4ED9EA197}" type="presOf" srcId="{9E8C082B-9333-4789-85D1-BBF3C2B1D522}" destId="{13963D8C-1F99-464E-8646-8C8F03F7AB52}" srcOrd="0" destOrd="0" presId="urn:microsoft.com/office/officeart/2008/layout/LinedList"/>
    <dgm:cxn modelId="{ABD65CB4-04CB-4A50-A98C-684548436A17}" srcId="{454FABF0-EDA9-40CB-BE84-C1E1560D926F}" destId="{9E8C082B-9333-4789-85D1-BBF3C2B1D522}" srcOrd="0" destOrd="0" parTransId="{B9C6A193-EABC-4CA4-8DFD-512EC25FD280}" sibTransId="{46C454DF-4639-4A90-B942-EC5DF91A46DE}"/>
    <dgm:cxn modelId="{1634B42A-95A2-40CE-AD37-4459AB633EF0}" type="presOf" srcId="{454FABF0-EDA9-40CB-BE84-C1E1560D926F}" destId="{5CED9774-C2A6-4C36-A036-109E57A77F4F}" srcOrd="0" destOrd="0" presId="urn:microsoft.com/office/officeart/2008/layout/LinedList"/>
    <dgm:cxn modelId="{061B0C20-5834-4BDD-BD7C-7244CEC88BAD}" type="presParOf" srcId="{5CED9774-C2A6-4C36-A036-109E57A77F4F}" destId="{84F1D44A-D066-4506-90B4-6F4DAC1AECEA}" srcOrd="0" destOrd="0" presId="urn:microsoft.com/office/officeart/2008/layout/LinedList"/>
    <dgm:cxn modelId="{C7FE94B6-7613-4C54-867F-3F08FBFBCA62}" type="presParOf" srcId="{5CED9774-C2A6-4C36-A036-109E57A77F4F}" destId="{CE92C6BC-5B3F-44E8-BAF1-B0D5501615BC}" srcOrd="1" destOrd="0" presId="urn:microsoft.com/office/officeart/2008/layout/LinedList"/>
    <dgm:cxn modelId="{DA01A9C6-3234-4695-9234-928A3CC53B71}" type="presParOf" srcId="{CE92C6BC-5B3F-44E8-BAF1-B0D5501615BC}" destId="{13963D8C-1F99-464E-8646-8C8F03F7AB52}" srcOrd="0" destOrd="0" presId="urn:microsoft.com/office/officeart/2008/layout/LinedList"/>
    <dgm:cxn modelId="{5E323CAD-1497-4526-91B8-56F7134B874A}" type="presParOf" srcId="{CE92C6BC-5B3F-44E8-BAF1-B0D5501615BC}" destId="{9D593E7C-9972-4ECA-AD11-5AE584C8D244}" srcOrd="1" destOrd="0" presId="urn:microsoft.com/office/officeart/2008/layout/Lin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BD4F91-5227-4972-9B08-DCA5B816CE6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4835453-95D4-4E5F-96C9-EB7CEE5B1B48}">
      <dgm:prSet phldrT="[Text]" custT="1"/>
      <dgm:spPr/>
      <dgm:t>
        <a:bodyPr/>
        <a:lstStyle/>
        <a:p>
          <a:r>
            <a:rPr lang="en-US" sz="1800" dirty="0" smtClean="0"/>
            <a:t>Social interaction provides the means via which individuals gradually become able to see themselves through the eyes of others, learning who they are and how they fit into the world around. </a:t>
          </a:r>
          <a:endParaRPr lang="en-US" sz="1800" dirty="0"/>
        </a:p>
      </dgm:t>
    </dgm:pt>
    <dgm:pt modelId="{A88D26F9-4254-46FF-8585-0F5143FB60D8}" type="parTrans" cxnId="{D48F9E52-B8F7-48BD-982F-901FE8FAB890}">
      <dgm:prSet/>
      <dgm:spPr/>
      <dgm:t>
        <a:bodyPr/>
        <a:lstStyle/>
        <a:p>
          <a:endParaRPr lang="en-US"/>
        </a:p>
      </dgm:t>
    </dgm:pt>
    <dgm:pt modelId="{C3A1D2AB-7699-47A1-8625-145582542D44}" type="sibTrans" cxnId="{D48F9E52-B8F7-48BD-982F-901FE8FAB890}">
      <dgm:prSet/>
      <dgm:spPr/>
      <dgm:t>
        <a:bodyPr/>
        <a:lstStyle/>
        <a:p>
          <a:endParaRPr lang="en-US"/>
        </a:p>
      </dgm:t>
    </dgm:pt>
    <dgm:pt modelId="{02EBB7AB-F770-4B72-BA14-40602236E231}" type="pres">
      <dgm:prSet presAssocID="{5ABD4F91-5227-4972-9B08-DCA5B816CE66}" presName="vert0" presStyleCnt="0">
        <dgm:presLayoutVars>
          <dgm:dir/>
          <dgm:animOne val="branch"/>
          <dgm:animLvl val="lvl"/>
        </dgm:presLayoutVars>
      </dgm:prSet>
      <dgm:spPr/>
      <dgm:t>
        <a:bodyPr/>
        <a:lstStyle/>
        <a:p>
          <a:endParaRPr lang="en-US"/>
        </a:p>
      </dgm:t>
    </dgm:pt>
    <dgm:pt modelId="{220F6338-5B90-41D5-9109-F834447CFDD6}" type="pres">
      <dgm:prSet presAssocID="{54835453-95D4-4E5F-96C9-EB7CEE5B1B48}" presName="thickLine" presStyleLbl="alignNode1" presStyleIdx="0" presStyleCnt="1"/>
      <dgm:spPr/>
    </dgm:pt>
    <dgm:pt modelId="{6381CF47-A6D3-4D48-8182-ED02592544A1}" type="pres">
      <dgm:prSet presAssocID="{54835453-95D4-4E5F-96C9-EB7CEE5B1B48}" presName="horz1" presStyleCnt="0"/>
      <dgm:spPr/>
    </dgm:pt>
    <dgm:pt modelId="{49E80C3F-9D40-4A65-84C7-B7E5BCF0432D}" type="pres">
      <dgm:prSet presAssocID="{54835453-95D4-4E5F-96C9-EB7CEE5B1B48}" presName="tx1" presStyleLbl="revTx" presStyleIdx="0" presStyleCnt="1"/>
      <dgm:spPr/>
      <dgm:t>
        <a:bodyPr/>
        <a:lstStyle/>
        <a:p>
          <a:endParaRPr lang="en-US"/>
        </a:p>
      </dgm:t>
    </dgm:pt>
    <dgm:pt modelId="{A917C170-8600-4FDF-905C-4D656010C248}" type="pres">
      <dgm:prSet presAssocID="{54835453-95D4-4E5F-96C9-EB7CEE5B1B48}" presName="vert1" presStyleCnt="0"/>
      <dgm:spPr/>
    </dgm:pt>
  </dgm:ptLst>
  <dgm:cxnLst>
    <dgm:cxn modelId="{D48F9E52-B8F7-48BD-982F-901FE8FAB890}" srcId="{5ABD4F91-5227-4972-9B08-DCA5B816CE66}" destId="{54835453-95D4-4E5F-96C9-EB7CEE5B1B48}" srcOrd="0" destOrd="0" parTransId="{A88D26F9-4254-46FF-8585-0F5143FB60D8}" sibTransId="{C3A1D2AB-7699-47A1-8625-145582542D44}"/>
    <dgm:cxn modelId="{5DD4EA47-B6FA-4718-96EA-2C9C7B5F45CC}" type="presOf" srcId="{5ABD4F91-5227-4972-9B08-DCA5B816CE66}" destId="{02EBB7AB-F770-4B72-BA14-40602236E231}" srcOrd="0" destOrd="0" presId="urn:microsoft.com/office/officeart/2008/layout/LinedList"/>
    <dgm:cxn modelId="{9C9C2609-B974-44D5-8F08-E4C4F70CAB4B}" type="presOf" srcId="{54835453-95D4-4E5F-96C9-EB7CEE5B1B48}" destId="{49E80C3F-9D40-4A65-84C7-B7E5BCF0432D}" srcOrd="0" destOrd="0" presId="urn:microsoft.com/office/officeart/2008/layout/LinedList"/>
    <dgm:cxn modelId="{5B0CFAE5-8018-41A7-9067-F667739FECE7}" type="presParOf" srcId="{02EBB7AB-F770-4B72-BA14-40602236E231}" destId="{220F6338-5B90-41D5-9109-F834447CFDD6}" srcOrd="0" destOrd="0" presId="urn:microsoft.com/office/officeart/2008/layout/LinedList"/>
    <dgm:cxn modelId="{88F9827F-0F18-46D3-A060-D5CE82CBD918}" type="presParOf" srcId="{02EBB7AB-F770-4B72-BA14-40602236E231}" destId="{6381CF47-A6D3-4D48-8182-ED02592544A1}" srcOrd="1" destOrd="0" presId="urn:microsoft.com/office/officeart/2008/layout/LinedList"/>
    <dgm:cxn modelId="{A9B00819-36E5-41DA-8694-67A071E19822}" type="presParOf" srcId="{6381CF47-A6D3-4D48-8182-ED02592544A1}" destId="{49E80C3F-9D40-4A65-84C7-B7E5BCF0432D}" srcOrd="0" destOrd="0" presId="urn:microsoft.com/office/officeart/2008/layout/LinedList"/>
    <dgm:cxn modelId="{DF58EEA2-51CA-4BEE-8ADF-084D8E16DB9F}" type="presParOf" srcId="{6381CF47-A6D3-4D48-8182-ED02592544A1}" destId="{A917C170-8600-4FDF-905C-4D656010C24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363C25-CA35-4F29-A983-6E5AED06204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5A4FBB2-C70E-44E8-B05B-317BEB1EEE67}">
      <dgm:prSet custT="1"/>
      <dgm:spPr/>
      <dgm:t>
        <a:bodyPr/>
        <a:lstStyle/>
        <a:p>
          <a:r>
            <a:rPr lang="en-US" sz="1800" dirty="0" smtClean="0"/>
            <a:t>Individuals have to learn the basics of both material and nonmaterial culture, everything from how to dress to what is suitable attire for a specific occasion; from when to sleep to what they sleep on; and from what is considered appropriate to eat for dinner to how to use the stove to prepare it.  </a:t>
          </a:r>
          <a:endParaRPr lang="en-US" sz="1800" dirty="0"/>
        </a:p>
      </dgm:t>
    </dgm:pt>
    <dgm:pt modelId="{17057EFF-B16B-45F9-95FB-2A9D63E8F5E0}" type="parTrans" cxnId="{C0332D33-56A4-4A41-9F61-8EE58FFE6B75}">
      <dgm:prSet/>
      <dgm:spPr/>
      <dgm:t>
        <a:bodyPr/>
        <a:lstStyle/>
        <a:p>
          <a:endParaRPr lang="en-US"/>
        </a:p>
      </dgm:t>
    </dgm:pt>
    <dgm:pt modelId="{DF80D3B9-0824-44F3-90D0-C2E7EAA5B36D}" type="sibTrans" cxnId="{C0332D33-56A4-4A41-9F61-8EE58FFE6B75}">
      <dgm:prSet/>
      <dgm:spPr/>
      <dgm:t>
        <a:bodyPr/>
        <a:lstStyle/>
        <a:p>
          <a:endParaRPr lang="en-US"/>
        </a:p>
      </dgm:t>
    </dgm:pt>
    <dgm:pt modelId="{64CCDB9A-866E-4F47-81A6-0D77B4B6E471}" type="pres">
      <dgm:prSet presAssocID="{DF363C25-CA35-4F29-A983-6E5AED06204A}" presName="vert0" presStyleCnt="0">
        <dgm:presLayoutVars>
          <dgm:dir/>
          <dgm:animOne val="branch"/>
          <dgm:animLvl val="lvl"/>
        </dgm:presLayoutVars>
      </dgm:prSet>
      <dgm:spPr/>
      <dgm:t>
        <a:bodyPr/>
        <a:lstStyle/>
        <a:p>
          <a:endParaRPr lang="en-US"/>
        </a:p>
      </dgm:t>
    </dgm:pt>
    <dgm:pt modelId="{2D75DAE8-BEDE-4B62-879D-7D2A482CE340}" type="pres">
      <dgm:prSet presAssocID="{05A4FBB2-C70E-44E8-B05B-317BEB1EEE67}" presName="thickLine" presStyleLbl="alignNode1" presStyleIdx="0" presStyleCnt="1"/>
      <dgm:spPr/>
    </dgm:pt>
    <dgm:pt modelId="{90B94C2D-CEBB-4C58-AEBA-05224615E303}" type="pres">
      <dgm:prSet presAssocID="{05A4FBB2-C70E-44E8-B05B-317BEB1EEE67}" presName="horz1" presStyleCnt="0"/>
      <dgm:spPr/>
    </dgm:pt>
    <dgm:pt modelId="{1F744E97-F6E5-4EDD-8EDA-FBD6ADDE0EB8}" type="pres">
      <dgm:prSet presAssocID="{05A4FBB2-C70E-44E8-B05B-317BEB1EEE67}" presName="tx1" presStyleLbl="revTx" presStyleIdx="0" presStyleCnt="1"/>
      <dgm:spPr/>
      <dgm:t>
        <a:bodyPr/>
        <a:lstStyle/>
        <a:p>
          <a:endParaRPr lang="en-US"/>
        </a:p>
      </dgm:t>
    </dgm:pt>
    <dgm:pt modelId="{FA26AD12-0AED-4FBD-B9A3-AA430C5E7F96}" type="pres">
      <dgm:prSet presAssocID="{05A4FBB2-C70E-44E8-B05B-317BEB1EEE67}" presName="vert1" presStyleCnt="0"/>
      <dgm:spPr/>
    </dgm:pt>
  </dgm:ptLst>
  <dgm:cxnLst>
    <dgm:cxn modelId="{C0332D33-56A4-4A41-9F61-8EE58FFE6B75}" srcId="{DF363C25-CA35-4F29-A983-6E5AED06204A}" destId="{05A4FBB2-C70E-44E8-B05B-317BEB1EEE67}" srcOrd="0" destOrd="0" parTransId="{17057EFF-B16B-45F9-95FB-2A9D63E8F5E0}" sibTransId="{DF80D3B9-0824-44F3-90D0-C2E7EAA5B36D}"/>
    <dgm:cxn modelId="{ABBD00D2-0C3F-467C-8FC3-1B366DB85AE0}" type="presOf" srcId="{05A4FBB2-C70E-44E8-B05B-317BEB1EEE67}" destId="{1F744E97-F6E5-4EDD-8EDA-FBD6ADDE0EB8}" srcOrd="0" destOrd="0" presId="urn:microsoft.com/office/officeart/2008/layout/LinedList"/>
    <dgm:cxn modelId="{29900F95-8CC9-482A-B37D-DA9CCA0D0CF6}" type="presOf" srcId="{DF363C25-CA35-4F29-A983-6E5AED06204A}" destId="{64CCDB9A-866E-4F47-81A6-0D77B4B6E471}" srcOrd="0" destOrd="0" presId="urn:microsoft.com/office/officeart/2008/layout/LinedList"/>
    <dgm:cxn modelId="{C3ABB4C5-501B-4A78-98A9-A21F4718C9A3}" type="presParOf" srcId="{64CCDB9A-866E-4F47-81A6-0D77B4B6E471}" destId="{2D75DAE8-BEDE-4B62-879D-7D2A482CE340}" srcOrd="0" destOrd="0" presId="urn:microsoft.com/office/officeart/2008/layout/LinedList"/>
    <dgm:cxn modelId="{DE5614E4-545C-448A-907C-724CF0D1C699}" type="presParOf" srcId="{64CCDB9A-866E-4F47-81A6-0D77B4B6E471}" destId="{90B94C2D-CEBB-4C58-AEBA-05224615E303}" srcOrd="1" destOrd="0" presId="urn:microsoft.com/office/officeart/2008/layout/LinedList"/>
    <dgm:cxn modelId="{7D601769-CF8B-449B-BDDB-F61AF6988A98}" type="presParOf" srcId="{90B94C2D-CEBB-4C58-AEBA-05224615E303}" destId="{1F744E97-F6E5-4EDD-8EDA-FBD6ADDE0EB8}" srcOrd="0" destOrd="0" presId="urn:microsoft.com/office/officeart/2008/layout/LinedList"/>
    <dgm:cxn modelId="{2B44F52E-AFDA-4B9B-B1B2-C6B75CF4D670}" type="presParOf" srcId="{90B94C2D-CEBB-4C58-AEBA-05224615E303}" destId="{FA26AD12-0AED-4FBD-B9A3-AA430C5E7F96}"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76987-CF73-4102-8857-F41110386377}">
      <dsp:nvSpPr>
        <dsp:cNvPr id="0" name=""/>
        <dsp:cNvSpPr/>
      </dsp:nvSpPr>
      <dsp:spPr>
        <a:xfrm>
          <a:off x="0" y="0"/>
          <a:ext cx="81312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676F3-9878-45CE-A4BF-947108433659}">
      <dsp:nvSpPr>
        <dsp:cNvPr id="0" name=""/>
        <dsp:cNvSpPr/>
      </dsp:nvSpPr>
      <dsp:spPr>
        <a:xfrm>
          <a:off x="0" y="0"/>
          <a:ext cx="8131233" cy="1023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i="1" kern="1200" dirty="0" smtClean="0"/>
            <a:t>Socialization</a:t>
          </a:r>
          <a:r>
            <a:rPr lang="en-US" sz="1800" kern="1200" dirty="0" smtClean="0"/>
            <a:t> is not the same as </a:t>
          </a:r>
          <a:r>
            <a:rPr lang="en-US" sz="1800" i="1" kern="1200" dirty="0" smtClean="0"/>
            <a:t>socializing</a:t>
          </a:r>
          <a:r>
            <a:rPr lang="en-US" sz="1800" kern="1200" dirty="0" smtClean="0"/>
            <a:t> (interacting with others, like family, friends, and coworkers); to be precise, </a:t>
          </a:r>
          <a:r>
            <a:rPr lang="en-US" sz="1800" b="1" kern="1200" dirty="0" smtClean="0"/>
            <a:t>it is a sociological process that occurs through socializing</a:t>
          </a:r>
          <a:r>
            <a:rPr lang="en-US" sz="1800" kern="1200" dirty="0" smtClean="0"/>
            <a:t>. </a:t>
          </a:r>
          <a:endParaRPr lang="en-US" sz="1800" kern="1200" dirty="0"/>
        </a:p>
      </dsp:txBody>
      <dsp:txXfrm>
        <a:off x="0" y="0"/>
        <a:ext cx="8131233" cy="1023393"/>
      </dsp:txXfrm>
    </dsp:sp>
    <dsp:sp modelId="{A74D4978-AFE4-4F7B-A35B-EE970C6994F8}">
      <dsp:nvSpPr>
        <dsp:cNvPr id="0" name=""/>
        <dsp:cNvSpPr/>
      </dsp:nvSpPr>
      <dsp:spPr>
        <a:xfrm>
          <a:off x="0" y="1023393"/>
          <a:ext cx="81312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7970E-8208-4A8F-8245-A2498E44E2F2}">
      <dsp:nvSpPr>
        <dsp:cNvPr id="0" name=""/>
        <dsp:cNvSpPr/>
      </dsp:nvSpPr>
      <dsp:spPr>
        <a:xfrm>
          <a:off x="0" y="1023393"/>
          <a:ext cx="8131233" cy="1023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Most human actions are social, either in their causes or in their consequences. Even solitary actions such as crying or brushing our teeth are ultimately social. Through interactive process (socialization) individuals learn the basic skills, values, beliefs and behavior patterns of a society, societal norms.</a:t>
          </a:r>
          <a:endParaRPr lang="en-US" sz="1800" kern="1200" dirty="0"/>
        </a:p>
      </dsp:txBody>
      <dsp:txXfrm>
        <a:off x="0" y="1023393"/>
        <a:ext cx="8131233" cy="10233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7CBB8-36AB-4040-8D2A-3B4FBD1B883B}">
      <dsp:nvSpPr>
        <dsp:cNvPr id="0" name=""/>
        <dsp:cNvSpPr/>
      </dsp:nvSpPr>
      <dsp:spPr>
        <a:xfrm>
          <a:off x="0" y="642"/>
          <a:ext cx="484154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D6024-865F-46C8-A181-7964C2200D72}">
      <dsp:nvSpPr>
        <dsp:cNvPr id="0" name=""/>
        <dsp:cNvSpPr/>
      </dsp:nvSpPr>
      <dsp:spPr>
        <a:xfrm>
          <a:off x="0" y="642"/>
          <a:ext cx="4841548" cy="1315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Most importantly, they have to learn language—whether it is the dominant language or one common in a subculture, whether it is verbal or through signs—in order to communicate and to think.</a:t>
          </a:r>
          <a:endParaRPr lang="en-US" sz="1800" kern="1200" dirty="0"/>
        </a:p>
      </dsp:txBody>
      <dsp:txXfrm>
        <a:off x="0" y="642"/>
        <a:ext cx="4841548" cy="13155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EC55A-2927-409D-AB75-9147599F51D1}">
      <dsp:nvSpPr>
        <dsp:cNvPr id="0" name=""/>
        <dsp:cNvSpPr/>
      </dsp:nvSpPr>
      <dsp:spPr>
        <a:xfrm>
          <a:off x="0" y="28059"/>
          <a:ext cx="4767811" cy="834228"/>
        </a:xfrm>
        <a:prstGeom prst="roundRect">
          <a:avLst/>
        </a:prstGeom>
        <a:solidFill>
          <a:srgbClr val="A6CE5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smtClean="0">
              <a:solidFill>
                <a:schemeClr val="tx1"/>
              </a:solidFill>
            </a:rPr>
            <a:t>Language</a:t>
          </a:r>
          <a:endParaRPr lang="en-US" sz="2100" kern="1200">
            <a:solidFill>
              <a:schemeClr val="tx1"/>
            </a:solidFill>
          </a:endParaRPr>
        </a:p>
      </dsp:txBody>
      <dsp:txXfrm>
        <a:off x="40724" y="68783"/>
        <a:ext cx="4686363" cy="752780"/>
      </dsp:txXfrm>
    </dsp:sp>
    <dsp:sp modelId="{C705528C-5143-4004-BE94-0BF6CC695690}">
      <dsp:nvSpPr>
        <dsp:cNvPr id="0" name=""/>
        <dsp:cNvSpPr/>
      </dsp:nvSpPr>
      <dsp:spPr>
        <a:xfrm>
          <a:off x="0" y="922768"/>
          <a:ext cx="4767811" cy="834228"/>
        </a:xfrm>
        <a:prstGeom prst="roundRect">
          <a:avLst/>
        </a:prstGeom>
        <a:solidFill>
          <a:srgbClr val="D2526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smtClean="0"/>
            <a:t>Culture (norms, values, beliefs, etc.) </a:t>
          </a:r>
          <a:endParaRPr lang="en-US" sz="2100" kern="1200" dirty="0" smtClean="0"/>
        </a:p>
      </dsp:txBody>
      <dsp:txXfrm>
        <a:off x="40724" y="963492"/>
        <a:ext cx="4686363" cy="752780"/>
      </dsp:txXfrm>
    </dsp:sp>
    <dsp:sp modelId="{8E8C5A78-1A41-431E-833D-801AD5968288}">
      <dsp:nvSpPr>
        <dsp:cNvPr id="0" name=""/>
        <dsp:cNvSpPr/>
      </dsp:nvSpPr>
      <dsp:spPr>
        <a:xfrm>
          <a:off x="0" y="1817476"/>
          <a:ext cx="4767811" cy="834228"/>
        </a:xfrm>
        <a:prstGeom prst="roundRect">
          <a:avLst/>
        </a:prstGeom>
        <a:solidFill>
          <a:srgbClr val="669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solidFill>
                <a:schemeClr val="tx1"/>
              </a:solidFill>
            </a:rPr>
            <a:t>Understanding of others </a:t>
          </a:r>
        </a:p>
      </dsp:txBody>
      <dsp:txXfrm>
        <a:off x="40724" y="1858200"/>
        <a:ext cx="4686363" cy="752780"/>
      </dsp:txXfrm>
    </dsp:sp>
    <dsp:sp modelId="{DF77A752-B1F5-4788-9EC8-83E81195C936}">
      <dsp:nvSpPr>
        <dsp:cNvPr id="0" name=""/>
        <dsp:cNvSpPr/>
      </dsp:nvSpPr>
      <dsp:spPr>
        <a:xfrm>
          <a:off x="0" y="2712184"/>
          <a:ext cx="4767811" cy="834228"/>
        </a:xfrm>
        <a:prstGeom prst="roundRect">
          <a:avLst/>
        </a:prstGeom>
        <a:solidFill>
          <a:srgbClr val="FF99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solidFill>
                <a:schemeClr val="tx1"/>
              </a:solidFill>
            </a:rPr>
            <a:t>Understanding of ourselves as a social beings</a:t>
          </a:r>
        </a:p>
      </dsp:txBody>
      <dsp:txXfrm>
        <a:off x="40724" y="2752908"/>
        <a:ext cx="4686363" cy="7527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29A27-36C9-4A46-97EE-425A744E9FC6}">
      <dsp:nvSpPr>
        <dsp:cNvPr id="0" name=""/>
        <dsp:cNvSpPr/>
      </dsp:nvSpPr>
      <dsp:spPr>
        <a:xfrm>
          <a:off x="0" y="0"/>
          <a:ext cx="70316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DE2052-8D6B-4BED-AAE2-E933CA5B4594}">
      <dsp:nvSpPr>
        <dsp:cNvPr id="0" name=""/>
        <dsp:cNvSpPr/>
      </dsp:nvSpPr>
      <dsp:spPr>
        <a:xfrm>
          <a:off x="0" y="0"/>
          <a:ext cx="7031627" cy="1824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ctr" defTabSz="889000">
            <a:lnSpc>
              <a:spcPct val="90000"/>
            </a:lnSpc>
            <a:spcBef>
              <a:spcPct val="0"/>
            </a:spcBef>
            <a:spcAft>
              <a:spcPct val="35000"/>
            </a:spcAft>
          </a:pPr>
          <a:r>
            <a:rPr lang="en-US" sz="2000" kern="1200" dirty="0" smtClean="0"/>
            <a:t>Research demonstrates that who we are is affected by both nature (our genetic and hormonal makeup) and nurture (the social environment in which we are raised).</a:t>
          </a:r>
          <a:endParaRPr lang="en-US" sz="2000" kern="1200" dirty="0"/>
        </a:p>
      </dsp:txBody>
      <dsp:txXfrm>
        <a:off x="0" y="0"/>
        <a:ext cx="7031627" cy="18246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D586F-069C-4A6B-848F-F64E9D8B2376}">
      <dsp:nvSpPr>
        <dsp:cNvPr id="0" name=""/>
        <dsp:cNvSpPr/>
      </dsp:nvSpPr>
      <dsp:spPr>
        <a:xfrm>
          <a:off x="0" y="0"/>
          <a:ext cx="915693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44442-F311-4A1D-9557-DC9B87E01325}">
      <dsp:nvSpPr>
        <dsp:cNvPr id="0" name=""/>
        <dsp:cNvSpPr/>
      </dsp:nvSpPr>
      <dsp:spPr>
        <a:xfrm>
          <a:off x="0" y="0"/>
          <a:ext cx="9156930" cy="936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ctr" defTabSz="889000">
            <a:lnSpc>
              <a:spcPct val="90000"/>
            </a:lnSpc>
            <a:spcBef>
              <a:spcPct val="0"/>
            </a:spcBef>
            <a:spcAft>
              <a:spcPct val="35000"/>
            </a:spcAft>
          </a:pPr>
          <a:r>
            <a:rPr lang="en-US" sz="2000" kern="1200" dirty="0" smtClean="0"/>
            <a:t>Socialization is important because it helps uphold societies and cultures; it is also a key part of individual development.</a:t>
          </a:r>
          <a:endParaRPr lang="en-US" sz="2000" kern="1200" dirty="0"/>
        </a:p>
      </dsp:txBody>
      <dsp:txXfrm>
        <a:off x="0" y="0"/>
        <a:ext cx="9156930" cy="9362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DA432-CA41-492F-997F-BBA392E76F04}">
      <dsp:nvSpPr>
        <dsp:cNvPr id="0" name=""/>
        <dsp:cNvSpPr/>
      </dsp:nvSpPr>
      <dsp:spPr>
        <a:xfrm>
          <a:off x="0" y="1303"/>
          <a:ext cx="103442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98E0FA-47DE-4FEF-8E30-60834C78C776}">
      <dsp:nvSpPr>
        <dsp:cNvPr id="0" name=""/>
        <dsp:cNvSpPr/>
      </dsp:nvSpPr>
      <dsp:spPr>
        <a:xfrm>
          <a:off x="0" y="1303"/>
          <a:ext cx="10344267" cy="888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One of the pioneering contributors to sociological perspectives on self-development was Charles Cooley (1864–1929). He asserted that </a:t>
          </a:r>
          <a:r>
            <a:rPr lang="en-US" sz="1800" b="1" kern="1200" dirty="0" smtClean="0"/>
            <a:t>people’s self understanding is constructed, in part, by their perception of how others view them—a process termed “the looking glass self” </a:t>
          </a:r>
          <a:r>
            <a:rPr lang="en-US" sz="1800" kern="1200" dirty="0" smtClean="0"/>
            <a:t>(Cooley 1902). </a:t>
          </a:r>
          <a:endParaRPr lang="en-US" sz="1800" kern="1200" dirty="0"/>
        </a:p>
      </dsp:txBody>
      <dsp:txXfrm>
        <a:off x="0" y="1303"/>
        <a:ext cx="10344267" cy="888755"/>
      </dsp:txXfrm>
    </dsp:sp>
    <dsp:sp modelId="{FCFB514E-D949-4125-A3C4-6A747C58088A}">
      <dsp:nvSpPr>
        <dsp:cNvPr id="0" name=""/>
        <dsp:cNvSpPr/>
      </dsp:nvSpPr>
      <dsp:spPr>
        <a:xfrm>
          <a:off x="0" y="890058"/>
          <a:ext cx="103442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5E8880-CD82-4372-A75B-156776646F64}">
      <dsp:nvSpPr>
        <dsp:cNvPr id="0" name=""/>
        <dsp:cNvSpPr/>
      </dsp:nvSpPr>
      <dsp:spPr>
        <a:xfrm>
          <a:off x="0" y="890058"/>
          <a:ext cx="10344267" cy="888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The self or “self idea” is thoroughly social. It is based </a:t>
          </a:r>
          <a:r>
            <a:rPr lang="en-US" sz="1800" b="1" kern="1200" dirty="0" smtClean="0"/>
            <a:t>on how we imagine we appear to others.</a:t>
          </a:r>
          <a:r>
            <a:rPr lang="en-US" sz="1800" kern="1200" dirty="0" smtClean="0"/>
            <a:t> This projection defines how we feel about ourselves and who we feel ourselves to be. </a:t>
          </a:r>
        </a:p>
      </dsp:txBody>
      <dsp:txXfrm>
        <a:off x="0" y="890058"/>
        <a:ext cx="10344267" cy="888755"/>
      </dsp:txXfrm>
    </dsp:sp>
    <dsp:sp modelId="{CA0C8DCB-A14B-4CFA-A511-692C578C00C6}">
      <dsp:nvSpPr>
        <dsp:cNvPr id="0" name=""/>
        <dsp:cNvSpPr/>
      </dsp:nvSpPr>
      <dsp:spPr>
        <a:xfrm>
          <a:off x="0" y="1778813"/>
          <a:ext cx="103442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3794A-C621-46FE-A8CE-3CCEEC7EA61D}">
      <dsp:nvSpPr>
        <dsp:cNvPr id="0" name=""/>
        <dsp:cNvSpPr/>
      </dsp:nvSpPr>
      <dsp:spPr>
        <a:xfrm>
          <a:off x="0" y="1778813"/>
          <a:ext cx="10344267" cy="888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The development of a self therefore involves </a:t>
          </a:r>
          <a:r>
            <a:rPr lang="en-US" sz="1800" b="1" kern="1200" dirty="0" smtClean="0"/>
            <a:t>three elements</a:t>
          </a:r>
          <a:r>
            <a:rPr lang="en-US" sz="1800" kern="1200" dirty="0" smtClean="0"/>
            <a:t> in Cooley’s analysis: </a:t>
          </a:r>
        </a:p>
      </dsp:txBody>
      <dsp:txXfrm>
        <a:off x="0" y="1778813"/>
        <a:ext cx="10344267" cy="8887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6DD12-3356-4F3D-B393-B6C509E2D1D7}">
      <dsp:nvSpPr>
        <dsp:cNvPr id="0" name=""/>
        <dsp:cNvSpPr/>
      </dsp:nvSpPr>
      <dsp:spPr>
        <a:xfrm>
          <a:off x="0" y="467053"/>
          <a:ext cx="6280728" cy="455715"/>
        </a:xfrm>
        <a:prstGeom prst="round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0" kern="1200" dirty="0" smtClean="0"/>
            <a:t>1. The imagination of our appearance to the other person; </a:t>
          </a:r>
        </a:p>
      </dsp:txBody>
      <dsp:txXfrm>
        <a:off x="22246" y="489299"/>
        <a:ext cx="6236236" cy="411223"/>
      </dsp:txXfrm>
    </dsp:sp>
    <dsp:sp modelId="{598FE3BE-733F-4EC6-A2DD-D90D33C7140A}">
      <dsp:nvSpPr>
        <dsp:cNvPr id="0" name=""/>
        <dsp:cNvSpPr/>
      </dsp:nvSpPr>
      <dsp:spPr>
        <a:xfrm>
          <a:off x="0" y="977488"/>
          <a:ext cx="6280728" cy="455715"/>
        </a:xfrm>
        <a:prstGeom prst="roundRect">
          <a:avLst/>
        </a:prstGeom>
        <a:solidFill>
          <a:srgbClr val="FF2929"/>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0" kern="1200" dirty="0" smtClean="0"/>
            <a:t>2. The imagination of his judgment of that appearance, and </a:t>
          </a:r>
        </a:p>
      </dsp:txBody>
      <dsp:txXfrm>
        <a:off x="22246" y="999734"/>
        <a:ext cx="6236236" cy="411223"/>
      </dsp:txXfrm>
    </dsp:sp>
    <dsp:sp modelId="{D2A3EDE1-A02A-4B84-92A4-6F7F6D95C691}">
      <dsp:nvSpPr>
        <dsp:cNvPr id="0" name=""/>
        <dsp:cNvSpPr/>
      </dsp:nvSpPr>
      <dsp:spPr>
        <a:xfrm>
          <a:off x="0" y="1487923"/>
          <a:ext cx="6280728" cy="455715"/>
        </a:xfrm>
        <a:prstGeom prst="roundRect">
          <a:avLst/>
        </a:prstGeom>
        <a:solidFill>
          <a:schemeClr val="tx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0" kern="1200" dirty="0" smtClean="0"/>
            <a:t>3. Some sort of self-feeling, such as pride or mortification.</a:t>
          </a:r>
        </a:p>
      </dsp:txBody>
      <dsp:txXfrm>
        <a:off x="22246" y="1510169"/>
        <a:ext cx="6236236" cy="4112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99CE6-D33E-401C-AF63-BA52B3F533FD}">
      <dsp:nvSpPr>
        <dsp:cNvPr id="0" name=""/>
        <dsp:cNvSpPr/>
      </dsp:nvSpPr>
      <dsp:spPr>
        <a:xfrm>
          <a:off x="0" y="61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127FC-A543-455B-A083-5368FD93CB9C}">
      <dsp:nvSpPr>
        <dsp:cNvPr id="0" name=""/>
        <dsp:cNvSpPr/>
      </dsp:nvSpPr>
      <dsp:spPr>
        <a:xfrm>
          <a:off x="0" y="617"/>
          <a:ext cx="10515600" cy="1087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Later, George Herbert Mead (1863–1931) advanced a more detailed sociological approach to the self. He agreed that the self, as a person’s distinct identity, is only developed through social interaction. He further noted that the crucial component of the self is its capacity for self reflection, its capacity to be “an object to itself” (Mead 1934). </a:t>
          </a:r>
          <a:endParaRPr lang="en-US" sz="1800" kern="1200" dirty="0"/>
        </a:p>
      </dsp:txBody>
      <dsp:txXfrm>
        <a:off x="0" y="617"/>
        <a:ext cx="10515600" cy="1087149"/>
      </dsp:txXfrm>
    </dsp:sp>
    <dsp:sp modelId="{22D86430-D488-4E53-AD75-1353BCA51F2F}">
      <dsp:nvSpPr>
        <dsp:cNvPr id="0" name=""/>
        <dsp:cNvSpPr/>
      </dsp:nvSpPr>
      <dsp:spPr>
        <a:xfrm>
          <a:off x="0" y="108776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58F6C9-29E4-45DF-9FB1-0E7654DBC975}">
      <dsp:nvSpPr>
        <dsp:cNvPr id="0" name=""/>
        <dsp:cNvSpPr/>
      </dsp:nvSpPr>
      <dsp:spPr>
        <a:xfrm>
          <a:off x="0" y="1087766"/>
          <a:ext cx="10515600" cy="906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On this basis, he broke the self down into two components or “phases,” the “I” and the “me.” </a:t>
          </a:r>
        </a:p>
      </dsp:txBody>
      <dsp:txXfrm>
        <a:off x="0" y="1087766"/>
        <a:ext cx="10515600" cy="90667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463D7-1F1F-4889-89CF-C87927618A87}">
      <dsp:nvSpPr>
        <dsp:cNvPr id="0" name=""/>
        <dsp:cNvSpPr/>
      </dsp:nvSpPr>
      <dsp:spPr>
        <a:xfrm>
          <a:off x="2071575" y="30"/>
          <a:ext cx="6372450" cy="123846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The “I,” represents the part of the self that acts on its own initiative or responds to the organized attitudes of others. It is the novel, spontaneous, unpredictable part of the self: the part of the self that embodies the possibility of change or undetermined action. </a:t>
          </a:r>
        </a:p>
      </dsp:txBody>
      <dsp:txXfrm>
        <a:off x="2071575" y="30"/>
        <a:ext cx="6372450" cy="1238468"/>
      </dsp:txXfrm>
    </dsp:sp>
    <dsp:sp modelId="{7C8375CC-2C9F-4C77-98B9-4A6BEC0CDBFD}">
      <dsp:nvSpPr>
        <dsp:cNvPr id="0" name=""/>
        <dsp:cNvSpPr/>
      </dsp:nvSpPr>
      <dsp:spPr>
        <a:xfrm>
          <a:off x="2422800" y="1300422"/>
          <a:ext cx="5670000" cy="1238468"/>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The “me”, on the other hand, represents the part of the self in which one recognizes the “organized sets of attitudes” of others toward the self. It is who we are in other’s eyes: our roles, our “personalities,” </a:t>
          </a:r>
          <a:r>
            <a:rPr lang="en-US" sz="1800" b="1" kern="1200" dirty="0" smtClean="0"/>
            <a:t>our public personas. </a:t>
          </a:r>
          <a:endParaRPr lang="en-US" sz="1800" kern="1200" dirty="0" smtClean="0"/>
        </a:p>
      </dsp:txBody>
      <dsp:txXfrm>
        <a:off x="2422800" y="1300422"/>
        <a:ext cx="5670000" cy="12384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BA3DA-A77D-4E53-B7B6-B94E8333E8F6}">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7C9CEB-FC78-4E8E-BF69-C4963D4828FA}">
      <dsp:nvSpPr>
        <dsp:cNvPr id="0" name=""/>
        <dsp:cNvSpPr/>
      </dsp:nvSpPr>
      <dsp:spPr>
        <a:xfrm>
          <a:off x="0" y="0"/>
          <a:ext cx="10515600"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Lawrence Kohlberg (1927–1987) was interested in how people learn to decide what is right and what is wrong. He developed a theory of moral development that includes three levels: </a:t>
          </a:r>
          <a:r>
            <a:rPr lang="en-US" sz="1800" b="1" kern="1200" dirty="0" err="1" smtClean="0"/>
            <a:t>preconventional</a:t>
          </a:r>
          <a:r>
            <a:rPr lang="en-US" sz="1800" b="1" kern="1200" dirty="0" smtClean="0"/>
            <a:t>, conventional, and </a:t>
          </a:r>
          <a:r>
            <a:rPr lang="en-US" sz="1800" b="1" kern="1200" dirty="0" err="1" smtClean="0"/>
            <a:t>postconventional</a:t>
          </a:r>
          <a:r>
            <a:rPr lang="en-US" sz="1800" b="1" kern="1200" dirty="0" smtClean="0"/>
            <a:t>.</a:t>
          </a:r>
          <a:endParaRPr lang="en-US" sz="1800" b="1" kern="1200" dirty="0"/>
        </a:p>
      </dsp:txBody>
      <dsp:txXfrm>
        <a:off x="0" y="0"/>
        <a:ext cx="10515600" cy="14630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986E8-2BAD-4F6F-BDBC-F6751B60D3C3}">
      <dsp:nvSpPr>
        <dsp:cNvPr id="0" name=""/>
        <dsp:cNvSpPr/>
      </dsp:nvSpPr>
      <dsp:spPr>
        <a:xfrm>
          <a:off x="605243" y="0"/>
          <a:ext cx="3150000" cy="25139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Moral development </a:t>
          </a:r>
          <a:r>
            <a:rPr lang="en-US" sz="1800" kern="1200" dirty="0" smtClean="0"/>
            <a:t>refers to the way people learn what society considered to be “good” and “bad,” which is important for a smoothly functioning society. It prevents people from acting on unchecked urges, instead considering what is right for society and good for others. </a:t>
          </a:r>
          <a:endParaRPr lang="en-US" sz="1800" kern="1200" dirty="0"/>
        </a:p>
      </dsp:txBody>
      <dsp:txXfrm>
        <a:off x="605243" y="0"/>
        <a:ext cx="3150000" cy="2513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10B8D-4F54-40F2-9338-6EB805509F14}">
      <dsp:nvSpPr>
        <dsp:cNvPr id="0" name=""/>
        <dsp:cNvSpPr/>
      </dsp:nvSpPr>
      <dsp:spPr>
        <a:xfrm>
          <a:off x="0" y="8383"/>
          <a:ext cx="8115073" cy="917280"/>
        </a:xfrm>
        <a:prstGeom prst="roundRect">
          <a:avLst/>
        </a:prstGeom>
        <a:solidFill>
          <a:srgbClr val="7F82F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The process by which an </a:t>
          </a:r>
          <a:r>
            <a:rPr lang="en-US" sz="1800" b="1" kern="1200" dirty="0" smtClean="0">
              <a:solidFill>
                <a:schemeClr val="bg1"/>
              </a:solidFill>
            </a:rPr>
            <a:t>individual learns how to interact with others and becomes a member of society. </a:t>
          </a:r>
          <a:r>
            <a:rPr lang="en-US" sz="1800" b="0" kern="1200" dirty="0" smtClean="0">
              <a:solidFill>
                <a:schemeClr val="bg1"/>
              </a:solidFill>
            </a:rPr>
            <a:t>It</a:t>
          </a:r>
          <a:r>
            <a:rPr lang="en-US" sz="1800" b="1" kern="1200" dirty="0" smtClean="0">
              <a:solidFill>
                <a:schemeClr val="bg1"/>
              </a:solidFill>
            </a:rPr>
            <a:t> </a:t>
          </a:r>
          <a:r>
            <a:rPr lang="en-US" sz="1800" kern="1200" dirty="0" smtClean="0">
              <a:solidFill>
                <a:schemeClr val="bg1"/>
              </a:solidFill>
            </a:rPr>
            <a:t>is a complex, lifelong process. </a:t>
          </a:r>
          <a:endParaRPr lang="en-US" sz="1800" kern="1200" dirty="0">
            <a:solidFill>
              <a:schemeClr val="bg1"/>
            </a:solidFill>
          </a:endParaRPr>
        </a:p>
      </dsp:txBody>
      <dsp:txXfrm>
        <a:off x="44778" y="53161"/>
        <a:ext cx="8025517" cy="82772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BEA82-DD14-4786-825A-8146EB2383D5}">
      <dsp:nvSpPr>
        <dsp:cNvPr id="0" name=""/>
        <dsp:cNvSpPr/>
      </dsp:nvSpPr>
      <dsp:spPr>
        <a:xfrm>
          <a:off x="0" y="1759"/>
          <a:ext cx="70921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78FB89-0A17-48F7-954C-33E695BEF717}">
      <dsp:nvSpPr>
        <dsp:cNvPr id="0" name=""/>
        <dsp:cNvSpPr/>
      </dsp:nvSpPr>
      <dsp:spPr>
        <a:xfrm>
          <a:off x="0" y="1759"/>
          <a:ext cx="7092141" cy="119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In the </a:t>
          </a:r>
          <a:r>
            <a:rPr lang="en-US" sz="1800" kern="1200" dirty="0" err="1" smtClean="0"/>
            <a:t>preconventional</a:t>
          </a:r>
          <a:r>
            <a:rPr lang="en-US" sz="1800" kern="1200" dirty="0" smtClean="0"/>
            <a:t> stage, young children, who lack a higher level of cognitive ability, experience the world around them only through their senses. </a:t>
          </a:r>
          <a:endParaRPr lang="en-US" sz="1800" kern="1200" dirty="0"/>
        </a:p>
      </dsp:txBody>
      <dsp:txXfrm>
        <a:off x="0" y="1759"/>
        <a:ext cx="7092141" cy="1199810"/>
      </dsp:txXfrm>
    </dsp:sp>
    <dsp:sp modelId="{0449F04D-1346-4957-BB82-ABAF14E3144A}">
      <dsp:nvSpPr>
        <dsp:cNvPr id="0" name=""/>
        <dsp:cNvSpPr/>
      </dsp:nvSpPr>
      <dsp:spPr>
        <a:xfrm>
          <a:off x="0" y="1201570"/>
          <a:ext cx="70921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3B1E2-F0C1-4742-9A26-AD543AD0DDAE}">
      <dsp:nvSpPr>
        <dsp:cNvPr id="0" name=""/>
        <dsp:cNvSpPr/>
      </dsp:nvSpPr>
      <dsp:spPr>
        <a:xfrm>
          <a:off x="0" y="1201570"/>
          <a:ext cx="7092141" cy="119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It isn’t until the teen years that the conventional theory develops, when youngsters become increasingly aware of others’ feelings and take those into consideration when determining what’s “good” and “bad.” </a:t>
          </a:r>
        </a:p>
      </dsp:txBody>
      <dsp:txXfrm>
        <a:off x="0" y="1201570"/>
        <a:ext cx="7092141" cy="1199810"/>
      </dsp:txXfrm>
    </dsp:sp>
    <dsp:sp modelId="{21BB472D-64FF-4992-B040-E2BE3C375C22}">
      <dsp:nvSpPr>
        <dsp:cNvPr id="0" name=""/>
        <dsp:cNvSpPr/>
      </dsp:nvSpPr>
      <dsp:spPr>
        <a:xfrm>
          <a:off x="0" y="2401380"/>
          <a:ext cx="70921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876F92-1CBE-4EF9-8D14-6D14303AC1B2}">
      <dsp:nvSpPr>
        <dsp:cNvPr id="0" name=""/>
        <dsp:cNvSpPr/>
      </dsp:nvSpPr>
      <dsp:spPr>
        <a:xfrm>
          <a:off x="0" y="2401380"/>
          <a:ext cx="7092141" cy="119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The final stage, called </a:t>
          </a:r>
          <a:r>
            <a:rPr lang="en-US" sz="1800" kern="1200" dirty="0" err="1" smtClean="0"/>
            <a:t>postconventional</a:t>
          </a:r>
          <a:r>
            <a:rPr lang="en-US" sz="1800" kern="1200" dirty="0" smtClean="0"/>
            <a:t>, is when people begin to think of morality in abstract terms, such as  believing that everyone has the right to life, liberty, and the pursuit of happiness. At this stage, people also recognize that legality and morality do not always match up evenly.</a:t>
          </a:r>
          <a:endParaRPr lang="en-US" sz="1800" kern="1200" dirty="0"/>
        </a:p>
      </dsp:txBody>
      <dsp:txXfrm>
        <a:off x="0" y="2401380"/>
        <a:ext cx="7092141" cy="11998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87579-3A2F-4393-BEC8-78F419BEEF58}">
      <dsp:nvSpPr>
        <dsp:cNvPr id="0" name=""/>
        <dsp:cNvSpPr/>
      </dsp:nvSpPr>
      <dsp:spPr>
        <a:xfrm>
          <a:off x="0" y="0"/>
          <a:ext cx="106499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BB3CA6-3128-4223-A1D9-1B2374988F97}">
      <dsp:nvSpPr>
        <dsp:cNvPr id="0" name=""/>
        <dsp:cNvSpPr/>
      </dsp:nvSpPr>
      <dsp:spPr>
        <a:xfrm>
          <a:off x="0" y="0"/>
          <a:ext cx="10649989" cy="109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Another sociologist, Carol Gilligan (1936–), recognized that Kohlberg’s theory might show gender bias since his research was conducted only on male subjects. She </a:t>
          </a:r>
          <a:r>
            <a:rPr lang="en-US" sz="1800" b="1" kern="1200" dirty="0" smtClean="0"/>
            <a:t>studied differences between how boys and girls developed morality. </a:t>
          </a:r>
          <a:endParaRPr lang="en-US" sz="1800" kern="1200" dirty="0"/>
        </a:p>
      </dsp:txBody>
      <dsp:txXfrm>
        <a:off x="0" y="0"/>
        <a:ext cx="10649989" cy="1096087"/>
      </dsp:txXfrm>
    </dsp:sp>
    <dsp:sp modelId="{F472EB2C-215C-4CC0-8C9D-784F862E9AF7}">
      <dsp:nvSpPr>
        <dsp:cNvPr id="0" name=""/>
        <dsp:cNvSpPr/>
      </dsp:nvSpPr>
      <dsp:spPr>
        <a:xfrm>
          <a:off x="0" y="1096087"/>
          <a:ext cx="106499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0089F9-25E3-48AC-8725-E71EE296CB79}">
      <dsp:nvSpPr>
        <dsp:cNvPr id="0" name=""/>
        <dsp:cNvSpPr/>
      </dsp:nvSpPr>
      <dsp:spPr>
        <a:xfrm>
          <a:off x="0" y="1096087"/>
          <a:ext cx="10649989" cy="109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smtClean="0"/>
            <a:t>Gilligan’s research demonstrated that boys and girls do, in fact, have different understandings of morality. </a:t>
          </a:r>
          <a:r>
            <a:rPr lang="en-US" sz="1800" b="1" kern="1200" smtClean="0"/>
            <a:t>Boys tend to have a justice perspective, placing emphasis on rules and laws. Girls, on the other hand, have a care and responsibility perspective</a:t>
          </a:r>
          <a:r>
            <a:rPr lang="en-US" sz="1800" kern="1200" smtClean="0"/>
            <a:t>; they consider people’s reasons behind behavior that seems morally wrong.</a:t>
          </a:r>
          <a:endParaRPr lang="en-US" sz="1800" kern="1200" dirty="0"/>
        </a:p>
      </dsp:txBody>
      <dsp:txXfrm>
        <a:off x="0" y="1096087"/>
        <a:ext cx="10649989" cy="1096087"/>
      </dsp:txXfrm>
    </dsp:sp>
    <dsp:sp modelId="{976718E5-070D-43B4-9150-AE87265006E8}">
      <dsp:nvSpPr>
        <dsp:cNvPr id="0" name=""/>
        <dsp:cNvSpPr/>
      </dsp:nvSpPr>
      <dsp:spPr>
        <a:xfrm>
          <a:off x="0" y="2192174"/>
          <a:ext cx="106499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B1B49-6F0C-405B-A262-F039E66049A6}">
      <dsp:nvSpPr>
        <dsp:cNvPr id="0" name=""/>
        <dsp:cNvSpPr/>
      </dsp:nvSpPr>
      <dsp:spPr>
        <a:xfrm>
          <a:off x="0" y="2192174"/>
          <a:ext cx="10649989" cy="109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smtClean="0"/>
            <a:t>Gilligan also recognized that Kohlberg’s theory rested on the assumption that the justice perspective was the right, or better, perspective. Gilligan, in contrast, theorized that neither perspective was “better”: the two norms of justice served different purposes. </a:t>
          </a:r>
          <a:endParaRPr lang="en-US" sz="1800" kern="1200" dirty="0" smtClean="0"/>
        </a:p>
      </dsp:txBody>
      <dsp:txXfrm>
        <a:off x="0" y="2192174"/>
        <a:ext cx="10649989" cy="1096087"/>
      </dsp:txXfrm>
    </dsp:sp>
    <dsp:sp modelId="{9C8CD9CF-FCAB-4FA1-9177-90B96FE94803}">
      <dsp:nvSpPr>
        <dsp:cNvPr id="0" name=""/>
        <dsp:cNvSpPr/>
      </dsp:nvSpPr>
      <dsp:spPr>
        <a:xfrm>
          <a:off x="0" y="3288261"/>
          <a:ext cx="106499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95A9C-590B-4676-8ECB-1F32FAB3C907}">
      <dsp:nvSpPr>
        <dsp:cNvPr id="0" name=""/>
        <dsp:cNvSpPr/>
      </dsp:nvSpPr>
      <dsp:spPr>
        <a:xfrm>
          <a:off x="0" y="3288261"/>
          <a:ext cx="10649989" cy="109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Ultimately, she explained that </a:t>
          </a:r>
          <a:r>
            <a:rPr lang="en-US" sz="1800" b="1" kern="1200" dirty="0" smtClean="0"/>
            <a:t>boys are socialized for a work environment where rules make operations run smoothly, while girls are socialized for a home environment where flexibility allows for harmony in caretaking and nurturing </a:t>
          </a:r>
          <a:r>
            <a:rPr lang="en-US" sz="1800" kern="1200" dirty="0" smtClean="0"/>
            <a:t>(Gilligan 1982, 1990).</a:t>
          </a:r>
          <a:endParaRPr lang="en-US" sz="1800" kern="1200" dirty="0"/>
        </a:p>
      </dsp:txBody>
      <dsp:txXfrm>
        <a:off x="0" y="3288261"/>
        <a:ext cx="10649989" cy="109608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B40B7-5B58-44CB-BD1F-2BBB7A73366E}">
      <dsp:nvSpPr>
        <dsp:cNvPr id="0" name=""/>
        <dsp:cNvSpPr/>
      </dsp:nvSpPr>
      <dsp:spPr>
        <a:xfrm>
          <a:off x="0" y="1850"/>
          <a:ext cx="5545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C6FE1-6BAC-4C9B-BC8C-F70299BB4BB2}">
      <dsp:nvSpPr>
        <dsp:cNvPr id="0" name=""/>
        <dsp:cNvSpPr/>
      </dsp:nvSpPr>
      <dsp:spPr>
        <a:xfrm>
          <a:off x="0" y="1850"/>
          <a:ext cx="5545975" cy="1262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t>Agents and agencies of socialization are the </a:t>
          </a:r>
          <a:r>
            <a:rPr lang="en-US" sz="2000" b="1" kern="1200" dirty="0" smtClean="0"/>
            <a:t>persons, groups, or institutions </a:t>
          </a:r>
          <a:r>
            <a:rPr lang="en-US" sz="2000" kern="1200" dirty="0" smtClean="0"/>
            <a:t>that teach us what we need to know in order to participate in society. </a:t>
          </a:r>
          <a:endParaRPr lang="en-US" sz="2000" kern="1200" dirty="0"/>
        </a:p>
      </dsp:txBody>
      <dsp:txXfrm>
        <a:off x="0" y="1850"/>
        <a:ext cx="5545975" cy="1262300"/>
      </dsp:txXfrm>
    </dsp:sp>
    <dsp:sp modelId="{A4B6EDA1-7CC5-41D0-B5E2-82A979FF6D0B}">
      <dsp:nvSpPr>
        <dsp:cNvPr id="0" name=""/>
        <dsp:cNvSpPr/>
      </dsp:nvSpPr>
      <dsp:spPr>
        <a:xfrm>
          <a:off x="0" y="1264151"/>
          <a:ext cx="5545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8DE33D-7B50-4045-A751-8F981E98CCB9}">
      <dsp:nvSpPr>
        <dsp:cNvPr id="0" name=""/>
        <dsp:cNvSpPr/>
      </dsp:nvSpPr>
      <dsp:spPr>
        <a:xfrm>
          <a:off x="0" y="1264151"/>
          <a:ext cx="5545975" cy="1262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t>In general, agents are </a:t>
          </a:r>
          <a:r>
            <a:rPr lang="en-US" sz="2000" b="1" kern="1200" dirty="0" smtClean="0"/>
            <a:t>people involved in our socialization while agencies represent the organizations involved in our socialization. </a:t>
          </a:r>
        </a:p>
      </dsp:txBody>
      <dsp:txXfrm>
        <a:off x="0" y="1264151"/>
        <a:ext cx="5545975" cy="1262300"/>
      </dsp:txXfrm>
    </dsp:sp>
    <dsp:sp modelId="{BDCCFC74-C28D-4E1F-A077-91152E8B27BF}">
      <dsp:nvSpPr>
        <dsp:cNvPr id="0" name=""/>
        <dsp:cNvSpPr/>
      </dsp:nvSpPr>
      <dsp:spPr>
        <a:xfrm>
          <a:off x="0" y="2526452"/>
          <a:ext cx="5545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856A98-AC5E-4006-95C9-95BF5CEC6304}">
      <dsp:nvSpPr>
        <dsp:cNvPr id="0" name=""/>
        <dsp:cNvSpPr/>
      </dsp:nvSpPr>
      <dsp:spPr>
        <a:xfrm>
          <a:off x="0" y="2526452"/>
          <a:ext cx="5545975" cy="1262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just" defTabSz="889000">
            <a:lnSpc>
              <a:spcPct val="90000"/>
            </a:lnSpc>
            <a:spcBef>
              <a:spcPct val="0"/>
            </a:spcBef>
            <a:spcAft>
              <a:spcPct val="35000"/>
            </a:spcAft>
          </a:pPr>
          <a:r>
            <a:rPr lang="en-US" sz="2000" kern="1200" dirty="0" smtClean="0"/>
            <a:t>Socialization helps people learn to function successfully in their social worlds. </a:t>
          </a:r>
          <a:endParaRPr lang="en-US" sz="2000" kern="1200" dirty="0"/>
        </a:p>
      </dsp:txBody>
      <dsp:txXfrm>
        <a:off x="0" y="2526452"/>
        <a:ext cx="5545975" cy="12623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C0551-191E-499E-A9D7-AA69941B1596}">
      <dsp:nvSpPr>
        <dsp:cNvPr id="0" name=""/>
        <dsp:cNvSpPr/>
      </dsp:nvSpPr>
      <dsp:spPr>
        <a:xfrm>
          <a:off x="3208243" y="1897937"/>
          <a:ext cx="1352336" cy="1352336"/>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r>
            <a:rPr lang="en-US" sz="4500" kern="1200" dirty="0" smtClean="0"/>
            <a:t>You</a:t>
          </a:r>
          <a:endParaRPr lang="en-US" sz="4500" kern="1200" dirty="0"/>
        </a:p>
      </dsp:txBody>
      <dsp:txXfrm>
        <a:off x="3406288" y="2095982"/>
        <a:ext cx="956246" cy="956246"/>
      </dsp:txXfrm>
    </dsp:sp>
    <dsp:sp modelId="{B4AC250E-D990-4606-9A82-383DC971104E}">
      <dsp:nvSpPr>
        <dsp:cNvPr id="0" name=""/>
        <dsp:cNvSpPr/>
      </dsp:nvSpPr>
      <dsp:spPr>
        <a:xfrm rot="16200000">
          <a:off x="3740968" y="1405512"/>
          <a:ext cx="286885" cy="459794"/>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3784001" y="1540504"/>
        <a:ext cx="200820" cy="275876"/>
      </dsp:txXfrm>
    </dsp:sp>
    <dsp:sp modelId="{9E5F5803-82B4-4907-BEC0-6F3FD3BCA8A0}">
      <dsp:nvSpPr>
        <dsp:cNvPr id="0" name=""/>
        <dsp:cNvSpPr/>
      </dsp:nvSpPr>
      <dsp:spPr>
        <a:xfrm>
          <a:off x="3208243" y="4307"/>
          <a:ext cx="1352336" cy="1352336"/>
        </a:xfrm>
        <a:prstGeom prst="ellipse">
          <a:avLst/>
        </a:prstGeom>
        <a:solidFill>
          <a:srgbClr val="FFCCFF"/>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Religion</a:t>
          </a:r>
          <a:endParaRPr lang="en-US" sz="2100" kern="1200" dirty="0"/>
        </a:p>
      </dsp:txBody>
      <dsp:txXfrm>
        <a:off x="3406288" y="202352"/>
        <a:ext cx="956246" cy="956246"/>
      </dsp:txXfrm>
    </dsp:sp>
    <dsp:sp modelId="{7D0C30E6-BDA9-49C5-AA24-39FC7D62BF3A}">
      <dsp:nvSpPr>
        <dsp:cNvPr id="0" name=""/>
        <dsp:cNvSpPr/>
      </dsp:nvSpPr>
      <dsp:spPr>
        <a:xfrm rot="19800000">
          <a:off x="4553902" y="1874860"/>
          <a:ext cx="286885" cy="459794"/>
        </a:xfrm>
        <a:prstGeom prst="rightArrow">
          <a:avLst>
            <a:gd name="adj1" fmla="val 600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559667" y="1988335"/>
        <a:ext cx="200820" cy="275876"/>
      </dsp:txXfrm>
    </dsp:sp>
    <dsp:sp modelId="{F8134522-32D6-4742-BB5E-E3E6A0907977}">
      <dsp:nvSpPr>
        <dsp:cNvPr id="0" name=""/>
        <dsp:cNvSpPr/>
      </dsp:nvSpPr>
      <dsp:spPr>
        <a:xfrm>
          <a:off x="4848174" y="951122"/>
          <a:ext cx="1352336" cy="1352336"/>
        </a:xfrm>
        <a:prstGeom prst="ellipse">
          <a:avLst/>
        </a:prstGeom>
        <a:solidFill>
          <a:srgbClr val="F2A36E"/>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Family</a:t>
          </a:r>
          <a:endParaRPr lang="en-US" sz="2100" kern="1200" dirty="0"/>
        </a:p>
      </dsp:txBody>
      <dsp:txXfrm>
        <a:off x="5046219" y="1149167"/>
        <a:ext cx="956246" cy="956246"/>
      </dsp:txXfrm>
    </dsp:sp>
    <dsp:sp modelId="{C7833E6D-32ED-4C59-88EB-9DAAF6474E6C}">
      <dsp:nvSpPr>
        <dsp:cNvPr id="0" name=""/>
        <dsp:cNvSpPr/>
      </dsp:nvSpPr>
      <dsp:spPr>
        <a:xfrm rot="1800000">
          <a:off x="4553902" y="2813556"/>
          <a:ext cx="286885" cy="459794"/>
        </a:xfrm>
        <a:prstGeom prst="rightArrow">
          <a:avLst>
            <a:gd name="adj1" fmla="val 600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559667" y="2883999"/>
        <a:ext cx="200820" cy="275876"/>
      </dsp:txXfrm>
    </dsp:sp>
    <dsp:sp modelId="{BCCAEDF5-0051-411B-A46C-E80CB9488BBA}">
      <dsp:nvSpPr>
        <dsp:cNvPr id="0" name=""/>
        <dsp:cNvSpPr/>
      </dsp:nvSpPr>
      <dsp:spPr>
        <a:xfrm>
          <a:off x="4848174" y="2844752"/>
          <a:ext cx="1352336" cy="1352336"/>
        </a:xfrm>
        <a:prstGeom prst="ellipse">
          <a:avLst/>
        </a:prstGeom>
        <a:solidFill>
          <a:srgbClr val="FF3399"/>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Peers</a:t>
          </a:r>
          <a:endParaRPr lang="en-US" sz="2100" kern="1200" dirty="0"/>
        </a:p>
      </dsp:txBody>
      <dsp:txXfrm>
        <a:off x="5046219" y="3042797"/>
        <a:ext cx="956246" cy="956246"/>
      </dsp:txXfrm>
    </dsp:sp>
    <dsp:sp modelId="{EACDCD15-6D79-4F2C-8097-8523BB19070D}">
      <dsp:nvSpPr>
        <dsp:cNvPr id="0" name=""/>
        <dsp:cNvSpPr/>
      </dsp:nvSpPr>
      <dsp:spPr>
        <a:xfrm rot="5400000">
          <a:off x="3740968" y="3282903"/>
          <a:ext cx="286885" cy="459794"/>
        </a:xfrm>
        <a:prstGeom prst="rightArrow">
          <a:avLst>
            <a:gd name="adj1" fmla="val 600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3784001" y="3331830"/>
        <a:ext cx="200820" cy="275876"/>
      </dsp:txXfrm>
    </dsp:sp>
    <dsp:sp modelId="{92595DA6-F750-4B2D-A0CD-42475367D1A2}">
      <dsp:nvSpPr>
        <dsp:cNvPr id="0" name=""/>
        <dsp:cNvSpPr/>
      </dsp:nvSpPr>
      <dsp:spPr>
        <a:xfrm>
          <a:off x="3208243" y="3791567"/>
          <a:ext cx="1352336" cy="1352336"/>
        </a:xfrm>
        <a:prstGeom prst="ellipse">
          <a:avLst/>
        </a:prstGeom>
        <a:solidFill>
          <a:schemeClr val="accent1">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School</a:t>
          </a:r>
          <a:endParaRPr lang="en-US" sz="2100" kern="1200" dirty="0"/>
        </a:p>
      </dsp:txBody>
      <dsp:txXfrm>
        <a:off x="3406288" y="3989612"/>
        <a:ext cx="956246" cy="956246"/>
      </dsp:txXfrm>
    </dsp:sp>
    <dsp:sp modelId="{F407CBF8-5573-4650-BB52-F85913B8FA0A}">
      <dsp:nvSpPr>
        <dsp:cNvPr id="0" name=""/>
        <dsp:cNvSpPr/>
      </dsp:nvSpPr>
      <dsp:spPr>
        <a:xfrm rot="9000000">
          <a:off x="2928034" y="2813556"/>
          <a:ext cx="286885" cy="459794"/>
        </a:xfrm>
        <a:prstGeom prst="rightArrow">
          <a:avLst>
            <a:gd name="adj1" fmla="val 600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3008334" y="2883999"/>
        <a:ext cx="200820" cy="275876"/>
      </dsp:txXfrm>
    </dsp:sp>
    <dsp:sp modelId="{DBEAAF9A-D5C9-427C-92A0-DB7F73F14360}">
      <dsp:nvSpPr>
        <dsp:cNvPr id="0" name=""/>
        <dsp:cNvSpPr/>
      </dsp:nvSpPr>
      <dsp:spPr>
        <a:xfrm>
          <a:off x="1568311" y="2844752"/>
          <a:ext cx="1352336" cy="1352336"/>
        </a:xfrm>
        <a:prstGeom prst="ellipse">
          <a:avLst/>
        </a:prstGeom>
        <a:solidFill>
          <a:srgbClr val="FF505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Mass Media</a:t>
          </a:r>
          <a:endParaRPr lang="en-US" sz="2100" kern="1200" dirty="0"/>
        </a:p>
      </dsp:txBody>
      <dsp:txXfrm>
        <a:off x="1766356" y="3042797"/>
        <a:ext cx="956246" cy="956246"/>
      </dsp:txXfrm>
    </dsp:sp>
    <dsp:sp modelId="{1A5D7955-D054-4B82-BE60-60BE2BF8E5A2}">
      <dsp:nvSpPr>
        <dsp:cNvPr id="0" name=""/>
        <dsp:cNvSpPr/>
      </dsp:nvSpPr>
      <dsp:spPr>
        <a:xfrm rot="12600000">
          <a:off x="2928034" y="1874860"/>
          <a:ext cx="286885" cy="459794"/>
        </a:xfrm>
        <a:prstGeom prst="rightArrow">
          <a:avLst>
            <a:gd name="adj1" fmla="val 600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3008334" y="1988335"/>
        <a:ext cx="200820" cy="275876"/>
      </dsp:txXfrm>
    </dsp:sp>
    <dsp:sp modelId="{2B4E28E1-F5C3-4687-8712-2570CB1306BF}">
      <dsp:nvSpPr>
        <dsp:cNvPr id="0" name=""/>
        <dsp:cNvSpPr/>
      </dsp:nvSpPr>
      <dsp:spPr>
        <a:xfrm>
          <a:off x="1568311" y="951122"/>
          <a:ext cx="1352336" cy="1352336"/>
        </a:xfrm>
        <a:prstGeom prst="ellipse">
          <a:avLst/>
        </a:prstGeom>
        <a:solidFill>
          <a:srgbClr val="FFA52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Work</a:t>
          </a:r>
          <a:endParaRPr lang="en-US" sz="2100" kern="1200" dirty="0"/>
        </a:p>
      </dsp:txBody>
      <dsp:txXfrm>
        <a:off x="1766356" y="1149167"/>
        <a:ext cx="956246" cy="9562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DC456-5798-4F8B-9DF2-0E745CAFEC90}">
      <dsp:nvSpPr>
        <dsp:cNvPr id="0" name=""/>
        <dsp:cNvSpPr/>
      </dsp:nvSpPr>
      <dsp:spPr>
        <a:xfrm>
          <a:off x="0" y="437402"/>
          <a:ext cx="9273309" cy="207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9712" tIns="416560" rIns="719712"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Social groups often provide the first experiences of socialization.</a:t>
          </a:r>
          <a:endParaRPr lang="en-US" sz="2000" kern="1200" dirty="0"/>
        </a:p>
        <a:p>
          <a:pPr marL="228600" lvl="1" indent="-228600" algn="l" defTabSz="889000">
            <a:lnSpc>
              <a:spcPct val="90000"/>
            </a:lnSpc>
            <a:spcBef>
              <a:spcPct val="0"/>
            </a:spcBef>
            <a:spcAft>
              <a:spcPct val="15000"/>
            </a:spcAft>
            <a:buChar char="••"/>
          </a:pPr>
          <a:r>
            <a:rPr lang="en-US" sz="2000" kern="1200" dirty="0" smtClean="0"/>
            <a:t>Families, and later peer groups, communicate expectations and reinforce norms.</a:t>
          </a:r>
          <a:endParaRPr lang="en-US" sz="2000" kern="1200" dirty="0" smtClean="0"/>
        </a:p>
        <a:p>
          <a:pPr marL="228600" lvl="1" indent="-228600" algn="l" defTabSz="889000">
            <a:lnSpc>
              <a:spcPct val="90000"/>
            </a:lnSpc>
            <a:spcBef>
              <a:spcPct val="0"/>
            </a:spcBef>
            <a:spcAft>
              <a:spcPct val="15000"/>
            </a:spcAft>
            <a:buChar char="••"/>
          </a:pPr>
          <a:r>
            <a:rPr lang="en-US" sz="2000" kern="1200" dirty="0" smtClean="0"/>
            <a:t>People first learn to use the tangible objects of material culture in these settings, as well as being introduced to the beliefs and values of society.</a:t>
          </a:r>
          <a:endParaRPr lang="en-US" sz="2000" kern="1200" dirty="0"/>
        </a:p>
      </dsp:txBody>
      <dsp:txXfrm>
        <a:off x="0" y="437402"/>
        <a:ext cx="9273309" cy="2079000"/>
      </dsp:txXfrm>
    </dsp:sp>
    <dsp:sp modelId="{2755F8A7-ED49-42F7-9F67-D7FA683B7D61}">
      <dsp:nvSpPr>
        <dsp:cNvPr id="0" name=""/>
        <dsp:cNvSpPr/>
      </dsp:nvSpPr>
      <dsp:spPr>
        <a:xfrm>
          <a:off x="463665" y="142202"/>
          <a:ext cx="6491316" cy="590400"/>
        </a:xfrm>
        <a:prstGeom prst="roundRect">
          <a:avLst/>
        </a:prstGeom>
        <a:solidFill>
          <a:srgbClr val="FF5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356" tIns="0" rIns="245356" bIns="0" numCol="1" spcCol="1270" anchor="ctr" anchorCtr="0">
          <a:noAutofit/>
        </a:bodyPr>
        <a:lstStyle/>
        <a:p>
          <a:pPr lvl="0" algn="l" defTabSz="1600200">
            <a:lnSpc>
              <a:spcPct val="90000"/>
            </a:lnSpc>
            <a:spcBef>
              <a:spcPct val="0"/>
            </a:spcBef>
            <a:spcAft>
              <a:spcPct val="35000"/>
            </a:spcAft>
          </a:pPr>
          <a:r>
            <a:rPr lang="en-US" sz="3600" b="1" kern="1200" dirty="0" smtClean="0">
              <a:solidFill>
                <a:schemeClr val="bg1"/>
              </a:solidFill>
              <a:latin typeface="+mj-lt"/>
            </a:rPr>
            <a:t>Social Group Agents</a:t>
          </a:r>
          <a:endParaRPr lang="en-US" sz="3600" b="1" kern="1200" dirty="0"/>
        </a:p>
      </dsp:txBody>
      <dsp:txXfrm>
        <a:off x="492486" y="171023"/>
        <a:ext cx="6433674" cy="532758"/>
      </dsp:txXfrm>
    </dsp:sp>
    <dsp:sp modelId="{0FBF789E-D352-4CD8-BA3A-0538072909DC}">
      <dsp:nvSpPr>
        <dsp:cNvPr id="0" name=""/>
        <dsp:cNvSpPr/>
      </dsp:nvSpPr>
      <dsp:spPr>
        <a:xfrm>
          <a:off x="0" y="2919603"/>
          <a:ext cx="9273309" cy="207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9712" tIns="416560" rIns="719712"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The social institutions of our culture also form our socialization.</a:t>
          </a:r>
          <a:endParaRPr lang="en-US" sz="2000" kern="1200" dirty="0"/>
        </a:p>
        <a:p>
          <a:pPr marL="228600" lvl="1" indent="-228600" algn="l" defTabSz="889000">
            <a:lnSpc>
              <a:spcPct val="90000"/>
            </a:lnSpc>
            <a:spcBef>
              <a:spcPct val="0"/>
            </a:spcBef>
            <a:spcAft>
              <a:spcPct val="15000"/>
            </a:spcAft>
            <a:buChar char="••"/>
          </a:pPr>
          <a:r>
            <a:rPr lang="en-US" sz="2000" kern="1200" dirty="0" smtClean="0"/>
            <a:t>Formal institutions—like schools, workplaces, and the government—teach people how to behave in and navigate these systems. </a:t>
          </a:r>
          <a:endParaRPr lang="en-US" sz="2000" kern="1200" dirty="0"/>
        </a:p>
        <a:p>
          <a:pPr marL="228600" lvl="1" indent="-228600" algn="l" defTabSz="889000">
            <a:lnSpc>
              <a:spcPct val="90000"/>
            </a:lnSpc>
            <a:spcBef>
              <a:spcPct val="0"/>
            </a:spcBef>
            <a:spcAft>
              <a:spcPct val="15000"/>
            </a:spcAft>
            <a:buChar char="••"/>
          </a:pPr>
          <a:r>
            <a:rPr lang="en-US" sz="2000" kern="1200" smtClean="0"/>
            <a:t>Other institutions, like the media, contribute to socialization by inundating us with messages about norms and expectations.</a:t>
          </a:r>
          <a:endParaRPr lang="en-US" sz="2000" kern="1200" dirty="0"/>
        </a:p>
      </dsp:txBody>
      <dsp:txXfrm>
        <a:off x="0" y="2919603"/>
        <a:ext cx="9273309" cy="2079000"/>
      </dsp:txXfrm>
    </dsp:sp>
    <dsp:sp modelId="{937B85C4-D5EE-4B51-8A1E-583F682F088B}">
      <dsp:nvSpPr>
        <dsp:cNvPr id="0" name=""/>
        <dsp:cNvSpPr/>
      </dsp:nvSpPr>
      <dsp:spPr>
        <a:xfrm>
          <a:off x="463665" y="2624402"/>
          <a:ext cx="6491316" cy="590400"/>
        </a:xfrm>
        <a:prstGeom prst="roundRect">
          <a:avLst/>
        </a:prstGeom>
        <a:solidFill>
          <a:srgbClr val="FF99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356" tIns="0" rIns="245356" bIns="0" numCol="1" spcCol="1270" anchor="ctr" anchorCtr="0">
          <a:noAutofit/>
        </a:bodyPr>
        <a:lstStyle/>
        <a:p>
          <a:pPr lvl="0" algn="l" defTabSz="1600200">
            <a:lnSpc>
              <a:spcPct val="90000"/>
            </a:lnSpc>
            <a:spcBef>
              <a:spcPct val="0"/>
            </a:spcBef>
            <a:spcAft>
              <a:spcPct val="35000"/>
            </a:spcAft>
          </a:pPr>
          <a:r>
            <a:rPr lang="en-US" sz="3600" b="1" kern="1200" dirty="0" smtClean="0">
              <a:solidFill>
                <a:schemeClr val="tx1"/>
              </a:solidFill>
              <a:latin typeface="+mj-lt"/>
            </a:rPr>
            <a:t>Institutional Agents</a:t>
          </a:r>
          <a:endParaRPr lang="en-US" sz="3600" b="1" kern="1200" dirty="0">
            <a:solidFill>
              <a:schemeClr val="tx1"/>
            </a:solidFill>
          </a:endParaRPr>
        </a:p>
      </dsp:txBody>
      <dsp:txXfrm>
        <a:off x="492486" y="2653223"/>
        <a:ext cx="6433674" cy="5327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BC2A8-B8B3-4B7E-B030-03412F358AFE}">
      <dsp:nvSpPr>
        <dsp:cNvPr id="0" name=""/>
        <dsp:cNvSpPr/>
      </dsp:nvSpPr>
      <dsp:spPr>
        <a:xfrm>
          <a:off x="0" y="866"/>
          <a:ext cx="622761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78065-BF65-4745-848D-62F9EE7A3C00}">
      <dsp:nvSpPr>
        <dsp:cNvPr id="0" name=""/>
        <dsp:cNvSpPr/>
      </dsp:nvSpPr>
      <dsp:spPr>
        <a:xfrm>
          <a:off x="0" y="866"/>
          <a:ext cx="6227617" cy="1005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just" defTabSz="977900">
            <a:lnSpc>
              <a:spcPct val="90000"/>
            </a:lnSpc>
            <a:spcBef>
              <a:spcPct val="0"/>
            </a:spcBef>
            <a:spcAft>
              <a:spcPct val="35000"/>
            </a:spcAft>
          </a:pPr>
          <a:r>
            <a:rPr lang="en-US" sz="2200" kern="1200" dirty="0" smtClean="0"/>
            <a:t>Family is the first agent of socialization. </a:t>
          </a:r>
          <a:endParaRPr lang="en-US" sz="2200" kern="1200" dirty="0"/>
        </a:p>
      </dsp:txBody>
      <dsp:txXfrm>
        <a:off x="0" y="866"/>
        <a:ext cx="6227617" cy="1005091"/>
      </dsp:txXfrm>
    </dsp:sp>
    <dsp:sp modelId="{DFD5DB98-86DC-47F0-B6B1-5535B944F4D1}">
      <dsp:nvSpPr>
        <dsp:cNvPr id="0" name=""/>
        <dsp:cNvSpPr/>
      </dsp:nvSpPr>
      <dsp:spPr>
        <a:xfrm>
          <a:off x="0" y="1005957"/>
          <a:ext cx="622761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B744B6-6910-4614-A493-2F556296C02C}">
      <dsp:nvSpPr>
        <dsp:cNvPr id="0" name=""/>
        <dsp:cNvSpPr/>
      </dsp:nvSpPr>
      <dsp:spPr>
        <a:xfrm>
          <a:off x="0" y="1005957"/>
          <a:ext cx="6221535" cy="1553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just" defTabSz="977900">
            <a:lnSpc>
              <a:spcPct val="90000"/>
            </a:lnSpc>
            <a:spcBef>
              <a:spcPct val="0"/>
            </a:spcBef>
            <a:spcAft>
              <a:spcPct val="35000"/>
            </a:spcAft>
          </a:pPr>
          <a:r>
            <a:rPr lang="en-US" sz="2200" kern="1200" dirty="0" smtClean="0"/>
            <a:t>Mothers and fathers, siblings and grandparents, plus members of an extended family, all teach a child what he or she needs to know.</a:t>
          </a:r>
          <a:endParaRPr lang="en-US" sz="2200" kern="1200" dirty="0"/>
        </a:p>
      </dsp:txBody>
      <dsp:txXfrm>
        <a:off x="0" y="1005957"/>
        <a:ext cx="6221535" cy="155340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B4E2C-C95E-4BC0-A747-6124F6A9DFC3}">
      <dsp:nvSpPr>
        <dsp:cNvPr id="0" name=""/>
        <dsp:cNvSpPr/>
      </dsp:nvSpPr>
      <dsp:spPr>
        <a:xfrm>
          <a:off x="0" y="0"/>
          <a:ext cx="1074974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DC6790-0DB0-4E32-8E5B-80D7D587BFA4}">
      <dsp:nvSpPr>
        <dsp:cNvPr id="0" name=""/>
        <dsp:cNvSpPr/>
      </dsp:nvSpPr>
      <dsp:spPr>
        <a:xfrm>
          <a:off x="0" y="0"/>
          <a:ext cx="10749742" cy="1624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just" defTabSz="977900">
            <a:lnSpc>
              <a:spcPct val="90000"/>
            </a:lnSpc>
            <a:spcBef>
              <a:spcPct val="0"/>
            </a:spcBef>
            <a:spcAft>
              <a:spcPct val="35000"/>
            </a:spcAft>
          </a:pPr>
          <a:r>
            <a:rPr lang="en-US" sz="2200" kern="1200" dirty="0" smtClean="0"/>
            <a:t>For example, they show the child how to use objects (such as clothes, computers, eating utensils, books, bikes); how to relate to others (some as “family,” others as “friends,” still others as “strangers” or “teachers” or “neighbors”); and how the world works (what is “real” and what is “imagined”). </a:t>
          </a:r>
          <a:endParaRPr lang="en-US" sz="2200" kern="1200" dirty="0"/>
        </a:p>
      </dsp:txBody>
      <dsp:txXfrm>
        <a:off x="0" y="0"/>
        <a:ext cx="10749742" cy="162452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8F50C-8A14-4146-9E8D-662C14824D65}">
      <dsp:nvSpPr>
        <dsp:cNvPr id="0" name=""/>
        <dsp:cNvSpPr/>
      </dsp:nvSpPr>
      <dsp:spPr>
        <a:xfrm>
          <a:off x="0" y="0"/>
          <a:ext cx="6799811"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486FB1-00DC-417D-B037-59198A4A504F}">
      <dsp:nvSpPr>
        <dsp:cNvPr id="0" name=""/>
        <dsp:cNvSpPr/>
      </dsp:nvSpPr>
      <dsp:spPr>
        <a:xfrm>
          <a:off x="0" y="0"/>
          <a:ext cx="6799811" cy="135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Peer group socialization begins in the earliest years, such as when kids on a playground teach younger children the norms about taking turns or the rules of a game or how to shoot a basket. As children grow into teenagers, this process continues. </a:t>
          </a:r>
          <a:endParaRPr lang="en-US" sz="1800" kern="1200" dirty="0"/>
        </a:p>
      </dsp:txBody>
      <dsp:txXfrm>
        <a:off x="0" y="0"/>
        <a:ext cx="6799811" cy="135497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FDDE5-BF86-4884-B4EF-ED33DE43EDA3}">
      <dsp:nvSpPr>
        <dsp:cNvPr id="0" name=""/>
        <dsp:cNvSpPr/>
      </dsp:nvSpPr>
      <dsp:spPr>
        <a:xfrm>
          <a:off x="827350" y="525"/>
          <a:ext cx="3495494" cy="2097296"/>
        </a:xfrm>
        <a:prstGeom prst="rect">
          <a:avLst/>
        </a:prstGeom>
        <a:solidFill>
          <a:srgbClr val="FFA52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The term “peer pressure” is used to describe instances where an individual feels indirect pressured into changing their behavior to match that of their peers.</a:t>
          </a:r>
          <a:endParaRPr lang="en-US" sz="2000" kern="1200" dirty="0">
            <a:solidFill>
              <a:schemeClr val="tx1"/>
            </a:solidFill>
          </a:endParaRPr>
        </a:p>
      </dsp:txBody>
      <dsp:txXfrm>
        <a:off x="827350" y="525"/>
        <a:ext cx="3495494" cy="209729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3E655-9583-4F23-AAC4-A06E41AD53D6}">
      <dsp:nvSpPr>
        <dsp:cNvPr id="0" name=""/>
        <dsp:cNvSpPr/>
      </dsp:nvSpPr>
      <dsp:spPr>
        <a:xfrm>
          <a:off x="0" y="2093"/>
          <a:ext cx="6696363"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9A39C0-6FC6-4547-BAC4-1DEB1B66B67E}">
      <dsp:nvSpPr>
        <dsp:cNvPr id="0" name=""/>
        <dsp:cNvSpPr/>
      </dsp:nvSpPr>
      <dsp:spPr>
        <a:xfrm>
          <a:off x="0" y="2093"/>
          <a:ext cx="6696363" cy="1729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Peer groups are important to adolescents in a new way, as they begin to </a:t>
          </a:r>
          <a:r>
            <a:rPr lang="en-US" sz="1800" b="1" kern="1200" dirty="0" smtClean="0"/>
            <a:t>develop an identity separate from their parents and exert independence. </a:t>
          </a:r>
          <a:r>
            <a:rPr lang="en-US" sz="1800" kern="1200" dirty="0" smtClean="0"/>
            <a:t>Additionally, peer groups provide their own opportunities for socialization since kids usually engage in </a:t>
          </a:r>
          <a:r>
            <a:rPr lang="en-US" sz="1800" b="1" kern="1200" dirty="0" smtClean="0"/>
            <a:t>different types of activities with their peers</a:t>
          </a:r>
          <a:r>
            <a:rPr lang="en-US" sz="1800" kern="1200" dirty="0" smtClean="0"/>
            <a:t> than they do with their families. </a:t>
          </a:r>
          <a:endParaRPr lang="en-US" sz="1800" kern="1200" dirty="0"/>
        </a:p>
      </dsp:txBody>
      <dsp:txXfrm>
        <a:off x="0" y="2093"/>
        <a:ext cx="6696363" cy="1729590"/>
      </dsp:txXfrm>
    </dsp:sp>
    <dsp:sp modelId="{AFDB7CDA-38F1-4732-AEA4-67A3E5E33FFA}">
      <dsp:nvSpPr>
        <dsp:cNvPr id="0" name=""/>
        <dsp:cNvSpPr/>
      </dsp:nvSpPr>
      <dsp:spPr>
        <a:xfrm>
          <a:off x="0" y="1731684"/>
          <a:ext cx="6696363" cy="0"/>
        </a:xfrm>
        <a:prstGeom prst="line">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F2F129-565E-4082-A4CA-39DA3DE2A628}">
      <dsp:nvSpPr>
        <dsp:cNvPr id="0" name=""/>
        <dsp:cNvSpPr/>
      </dsp:nvSpPr>
      <dsp:spPr>
        <a:xfrm>
          <a:off x="0" y="1731684"/>
          <a:ext cx="6696363" cy="1179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Peer groups provide adolescents’ </a:t>
          </a:r>
          <a:r>
            <a:rPr lang="en-US" sz="1800" b="1" kern="1200" dirty="0" smtClean="0"/>
            <a:t>first major socialization experience outside the realm of their families.</a:t>
          </a:r>
        </a:p>
      </dsp:txBody>
      <dsp:txXfrm>
        <a:off x="0" y="1731684"/>
        <a:ext cx="6696363" cy="11792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4055F-9C7E-40C2-81B1-C81D049A50A3}">
      <dsp:nvSpPr>
        <dsp:cNvPr id="0" name=""/>
        <dsp:cNvSpPr/>
      </dsp:nvSpPr>
      <dsp:spPr>
        <a:xfrm>
          <a:off x="0" y="395"/>
          <a:ext cx="81150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CA1DF1-4FA8-4B0D-A36B-5453CBE982C8}">
      <dsp:nvSpPr>
        <dsp:cNvPr id="0" name=""/>
        <dsp:cNvSpPr/>
      </dsp:nvSpPr>
      <dsp:spPr>
        <a:xfrm>
          <a:off x="0" y="395"/>
          <a:ext cx="8115073" cy="808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It is the process through which people are taught to be proficient members of a society. It describes the ways that people come to understand societal norms and expectations, to accept society’s beliefs, and to be aware of societal values. </a:t>
          </a:r>
          <a:endParaRPr lang="en-US" sz="1800" kern="1200" dirty="0"/>
        </a:p>
      </dsp:txBody>
      <dsp:txXfrm>
        <a:off x="0" y="395"/>
        <a:ext cx="8115073" cy="80879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B9863-565E-4195-AC06-71739F878440}">
      <dsp:nvSpPr>
        <dsp:cNvPr id="0" name=""/>
        <dsp:cNvSpPr/>
      </dsp:nvSpPr>
      <dsp:spPr>
        <a:xfrm>
          <a:off x="0" y="0"/>
          <a:ext cx="10520218" cy="0"/>
        </a:xfrm>
        <a:prstGeom prst="line">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6AC6B6-77BB-473C-BDA5-579D39A4C4F9}">
      <dsp:nvSpPr>
        <dsp:cNvPr id="0" name=""/>
        <dsp:cNvSpPr/>
      </dsp:nvSpPr>
      <dsp:spPr>
        <a:xfrm>
          <a:off x="0" y="0"/>
          <a:ext cx="10520218" cy="809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A peer group is made up of </a:t>
          </a:r>
          <a:r>
            <a:rPr lang="en-US" sz="1800" b="1" kern="1200" dirty="0" smtClean="0"/>
            <a:t>people who are similar in age and social status and who share interests.</a:t>
          </a:r>
          <a:endParaRPr lang="en-US" sz="1800" b="1" kern="1200" dirty="0"/>
        </a:p>
      </dsp:txBody>
      <dsp:txXfrm>
        <a:off x="0" y="0"/>
        <a:ext cx="10520218" cy="80987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97AFF-6972-49F9-BFBF-AC73140FA7D7}">
      <dsp:nvSpPr>
        <dsp:cNvPr id="0" name=""/>
        <dsp:cNvSpPr/>
      </dsp:nvSpPr>
      <dsp:spPr>
        <a:xfrm>
          <a:off x="0" y="1006"/>
          <a:ext cx="602488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B66A3C-DC9B-4F53-BD44-A974D90D392F}">
      <dsp:nvSpPr>
        <dsp:cNvPr id="0" name=""/>
        <dsp:cNvSpPr/>
      </dsp:nvSpPr>
      <dsp:spPr>
        <a:xfrm>
          <a:off x="0" y="1006"/>
          <a:ext cx="6024880" cy="787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Mass media </a:t>
          </a:r>
          <a:r>
            <a:rPr lang="en-US" sz="1800" b="1" kern="1200" dirty="0" smtClean="0"/>
            <a:t>can be a positive or negative agent of socialization.</a:t>
          </a:r>
          <a:endParaRPr lang="en-US" sz="1800" b="1" kern="1200" dirty="0"/>
        </a:p>
      </dsp:txBody>
      <dsp:txXfrm>
        <a:off x="0" y="1006"/>
        <a:ext cx="6024880" cy="787604"/>
      </dsp:txXfrm>
    </dsp:sp>
    <dsp:sp modelId="{78048570-CA72-4319-80F8-D4FD2C16BD10}">
      <dsp:nvSpPr>
        <dsp:cNvPr id="0" name=""/>
        <dsp:cNvSpPr/>
      </dsp:nvSpPr>
      <dsp:spPr>
        <a:xfrm>
          <a:off x="0" y="788611"/>
          <a:ext cx="6024880" cy="0"/>
        </a:xfrm>
        <a:prstGeom prst="line">
          <a:avLst/>
        </a:prstGeom>
        <a:solidFill>
          <a:schemeClr val="accent4">
            <a:hueOff val="3465231"/>
            <a:satOff val="-15989"/>
            <a:lumOff val="588"/>
            <a:alphaOff val="0"/>
          </a:schemeClr>
        </a:solidFill>
        <a:ln w="12700" cap="flat" cmpd="sng" algn="ctr">
          <a:solidFill>
            <a:schemeClr val="accent4">
              <a:hueOff val="3465231"/>
              <a:satOff val="-15989"/>
              <a:lumOff val="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9CFD91-1232-4A15-A998-7A1CC754DD2A}">
      <dsp:nvSpPr>
        <dsp:cNvPr id="0" name=""/>
        <dsp:cNvSpPr/>
      </dsp:nvSpPr>
      <dsp:spPr>
        <a:xfrm>
          <a:off x="0" y="788611"/>
          <a:ext cx="6018996" cy="1085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b="1" kern="1200" dirty="0" smtClean="0"/>
            <a:t>Television, movies, and cartoons: </a:t>
          </a:r>
          <a:r>
            <a:rPr lang="en-US" sz="1800" kern="1200" dirty="0" smtClean="0"/>
            <a:t>Reflecting women’s changing position in society, cartoons now feature more dominant, aggressive female. E.g., the </a:t>
          </a:r>
          <a:r>
            <a:rPr lang="en-US" sz="1800" kern="1200" dirty="0" err="1" smtClean="0"/>
            <a:t>Powerpuff</a:t>
          </a:r>
          <a:r>
            <a:rPr lang="en-US" sz="1800" kern="1200" dirty="0" smtClean="0"/>
            <a:t> Girls</a:t>
          </a:r>
          <a:endParaRPr lang="en-US" sz="1800" kern="1200" dirty="0"/>
        </a:p>
      </dsp:txBody>
      <dsp:txXfrm>
        <a:off x="0" y="788611"/>
        <a:ext cx="6018996" cy="1085886"/>
      </dsp:txXfrm>
    </dsp:sp>
    <dsp:sp modelId="{AD629E70-354A-4C4B-8682-F40E0123EC0C}">
      <dsp:nvSpPr>
        <dsp:cNvPr id="0" name=""/>
        <dsp:cNvSpPr/>
      </dsp:nvSpPr>
      <dsp:spPr>
        <a:xfrm>
          <a:off x="0" y="1874497"/>
          <a:ext cx="6024880" cy="0"/>
        </a:xfrm>
        <a:prstGeom prst="line">
          <a:avLst/>
        </a:prstGeom>
        <a:solidFill>
          <a:schemeClr val="accent4">
            <a:hueOff val="6930461"/>
            <a:satOff val="-31979"/>
            <a:lumOff val="1177"/>
            <a:alphaOff val="0"/>
          </a:schemeClr>
        </a:solidFill>
        <a:ln w="12700" cap="flat" cmpd="sng" algn="ctr">
          <a:solidFill>
            <a:schemeClr val="accent4">
              <a:hueOff val="6930461"/>
              <a:satOff val="-31979"/>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3BCBC-BF51-45FA-8E2D-FF5521FFCF35}">
      <dsp:nvSpPr>
        <dsp:cNvPr id="0" name=""/>
        <dsp:cNvSpPr/>
      </dsp:nvSpPr>
      <dsp:spPr>
        <a:xfrm>
          <a:off x="0" y="1874497"/>
          <a:ext cx="6018996" cy="104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A key part of gender is body image, and the mass media are effective in teaching us what we “should” look like. One’s personal appearance may be influenced.</a:t>
          </a:r>
          <a:endParaRPr lang="en-US" sz="1800" kern="1200" dirty="0"/>
        </a:p>
      </dsp:txBody>
      <dsp:txXfrm>
        <a:off x="0" y="1874497"/>
        <a:ext cx="6018996" cy="1044969"/>
      </dsp:txXfrm>
    </dsp:sp>
    <dsp:sp modelId="{C40A8D32-1922-46E6-8725-4C7908977EC4}">
      <dsp:nvSpPr>
        <dsp:cNvPr id="0" name=""/>
        <dsp:cNvSpPr/>
      </dsp:nvSpPr>
      <dsp:spPr>
        <a:xfrm>
          <a:off x="0" y="2919466"/>
          <a:ext cx="6024880" cy="0"/>
        </a:xfrm>
        <a:prstGeom prst="line">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19FACC-A3D6-418A-BFBA-F294E333986A}">
      <dsp:nvSpPr>
        <dsp:cNvPr id="0" name=""/>
        <dsp:cNvSpPr/>
      </dsp:nvSpPr>
      <dsp:spPr>
        <a:xfrm>
          <a:off x="0" y="2919466"/>
          <a:ext cx="6024880" cy="787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Can be an agent to discover new cultures.</a:t>
          </a:r>
        </a:p>
      </dsp:txBody>
      <dsp:txXfrm>
        <a:off x="0" y="2919466"/>
        <a:ext cx="6024880" cy="78760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82C00-BC0D-47E0-A2F1-40DB229CA86C}">
      <dsp:nvSpPr>
        <dsp:cNvPr id="0" name=""/>
        <dsp:cNvSpPr/>
      </dsp:nvSpPr>
      <dsp:spPr>
        <a:xfrm>
          <a:off x="0" y="0"/>
          <a:ext cx="1069663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6ED1E4-A720-4D1C-9B6A-FC4824907C88}">
      <dsp:nvSpPr>
        <dsp:cNvPr id="0" name=""/>
        <dsp:cNvSpPr/>
      </dsp:nvSpPr>
      <dsp:spPr>
        <a:xfrm>
          <a:off x="0" y="0"/>
          <a:ext cx="10696634" cy="876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Refers to the </a:t>
          </a:r>
          <a:r>
            <a:rPr lang="en-US" sz="1800" b="1" kern="1200" dirty="0" smtClean="0"/>
            <a:t>distribution of impersonal information </a:t>
          </a:r>
          <a:r>
            <a:rPr lang="en-US" sz="1800" kern="1200" dirty="0" smtClean="0"/>
            <a:t>via television, newspapers, radio, and the internet that are directed to mass audiences.</a:t>
          </a:r>
          <a:endParaRPr lang="en-US" sz="1800" kern="1200" dirty="0"/>
        </a:p>
      </dsp:txBody>
      <dsp:txXfrm>
        <a:off x="0" y="0"/>
        <a:ext cx="10696634" cy="87637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1481F-47EF-44C6-9E47-D12EE39C7B3B}">
      <dsp:nvSpPr>
        <dsp:cNvPr id="0" name=""/>
        <dsp:cNvSpPr/>
      </dsp:nvSpPr>
      <dsp:spPr>
        <a:xfrm>
          <a:off x="0" y="0"/>
          <a:ext cx="1005470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3272F-B184-4AFA-B86D-947B01EBADCC}">
      <dsp:nvSpPr>
        <dsp:cNvPr id="0" name=""/>
        <dsp:cNvSpPr/>
      </dsp:nvSpPr>
      <dsp:spPr>
        <a:xfrm>
          <a:off x="0" y="0"/>
          <a:ext cx="10054705" cy="112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People learn about objects of material culture (like new technology and transportation options), as well as nonmaterial culture—what is true (beliefs), what is important (values), and what is expected (norms).</a:t>
          </a:r>
          <a:endParaRPr lang="en-US" sz="1800" kern="1200" dirty="0"/>
        </a:p>
      </dsp:txBody>
      <dsp:txXfrm>
        <a:off x="0" y="0"/>
        <a:ext cx="10054705" cy="112518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1C818-93B3-4E7F-9E43-FA43130E0A60}">
      <dsp:nvSpPr>
        <dsp:cNvPr id="0" name=""/>
        <dsp:cNvSpPr/>
      </dsp:nvSpPr>
      <dsp:spPr>
        <a:xfrm>
          <a:off x="0" y="0"/>
          <a:ext cx="83471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8C94A-A4CE-4D72-93BA-F5FEE13D22EE}">
      <dsp:nvSpPr>
        <dsp:cNvPr id="0" name=""/>
        <dsp:cNvSpPr/>
      </dsp:nvSpPr>
      <dsp:spPr>
        <a:xfrm>
          <a:off x="0" y="0"/>
          <a:ext cx="8347171" cy="1814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solidFill>
                <a:schemeClr val="tx1"/>
              </a:solidFill>
            </a:rPr>
            <a:t>Students learn to evaluate themselves within a hierarchical system as “A,” “B,” “C,” etc. students (Bowles and </a:t>
          </a:r>
          <a:r>
            <a:rPr lang="en-US" sz="1700" kern="1200" dirty="0" err="1" smtClean="0">
              <a:solidFill>
                <a:schemeClr val="tx1"/>
              </a:solidFill>
            </a:rPr>
            <a:t>Gintis</a:t>
          </a:r>
          <a:r>
            <a:rPr lang="en-US" sz="1700" kern="1200" dirty="0" smtClean="0">
              <a:solidFill>
                <a:schemeClr val="tx1"/>
              </a:solidFill>
            </a:rPr>
            <a:t> 1976). However, different “lessons” can be taught by different instructional techniques. When children participate in a relay race or a math contest, they learn that there are winners and losers in society. When children are required to work together on a project, they practice teamwork with other people in cooperative situations. </a:t>
          </a:r>
          <a:r>
            <a:rPr lang="en-US" sz="1700" b="1" kern="1200" dirty="0" smtClean="0">
              <a:solidFill>
                <a:schemeClr val="tx1"/>
              </a:solidFill>
            </a:rPr>
            <a:t>Bowles and </a:t>
          </a:r>
          <a:r>
            <a:rPr lang="en-US" sz="1700" b="1" kern="1200" dirty="0" err="1" smtClean="0">
              <a:solidFill>
                <a:schemeClr val="tx1"/>
              </a:solidFill>
            </a:rPr>
            <a:t>Gintis</a:t>
          </a:r>
          <a:r>
            <a:rPr lang="en-US" sz="1700" b="1" kern="1200" dirty="0" smtClean="0">
              <a:solidFill>
                <a:schemeClr val="tx1"/>
              </a:solidFill>
            </a:rPr>
            <a:t> argue that the hidden curriculum prepares children for a life of conformity in the adult world. </a:t>
          </a:r>
          <a:endParaRPr lang="en-US" sz="1700" b="1" kern="1200" dirty="0">
            <a:solidFill>
              <a:schemeClr val="tx1"/>
            </a:solidFill>
          </a:endParaRPr>
        </a:p>
      </dsp:txBody>
      <dsp:txXfrm>
        <a:off x="0" y="0"/>
        <a:ext cx="8347171" cy="181425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9D618-54C7-49C8-A9E6-EBEDA7DFAE65}">
      <dsp:nvSpPr>
        <dsp:cNvPr id="0" name=""/>
        <dsp:cNvSpPr/>
      </dsp:nvSpPr>
      <dsp:spPr>
        <a:xfrm>
          <a:off x="0" y="212"/>
          <a:ext cx="111006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8F4C89-2DFB-45D2-967D-A88ABE33C409}">
      <dsp:nvSpPr>
        <dsp:cNvPr id="0" name=""/>
        <dsp:cNvSpPr/>
      </dsp:nvSpPr>
      <dsp:spPr>
        <a:xfrm>
          <a:off x="0" y="212"/>
          <a:ext cx="11100647" cy="547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solidFill>
                <a:schemeClr val="tx1"/>
              </a:solidFill>
            </a:rPr>
            <a:t>When children attend schools and daycares, they receive instruction and socialization outside the family.</a:t>
          </a:r>
          <a:endParaRPr lang="en-US" sz="1700" kern="1200" dirty="0"/>
        </a:p>
      </dsp:txBody>
      <dsp:txXfrm>
        <a:off x="0" y="212"/>
        <a:ext cx="11100647" cy="547687"/>
      </dsp:txXfrm>
    </dsp:sp>
    <dsp:sp modelId="{E725267D-809D-4096-A8D3-10CD8956ABAD}">
      <dsp:nvSpPr>
        <dsp:cNvPr id="0" name=""/>
        <dsp:cNvSpPr/>
      </dsp:nvSpPr>
      <dsp:spPr>
        <a:xfrm>
          <a:off x="0" y="581156"/>
          <a:ext cx="111006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F4EF-A6CC-4B50-B37A-E5A9A13B4DCD}">
      <dsp:nvSpPr>
        <dsp:cNvPr id="0" name=""/>
        <dsp:cNvSpPr/>
      </dsp:nvSpPr>
      <dsp:spPr>
        <a:xfrm>
          <a:off x="0" y="547900"/>
          <a:ext cx="11089806" cy="929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solidFill>
                <a:schemeClr val="tx1"/>
              </a:solidFill>
            </a:rPr>
            <a:t>Students are not only in school to study math, reading, science, and other subjects—the manifest function of this system. Schools </a:t>
          </a:r>
          <a:r>
            <a:rPr lang="en-US" sz="1700" b="1" kern="1200" dirty="0" smtClean="0">
              <a:solidFill>
                <a:schemeClr val="tx1"/>
              </a:solidFill>
            </a:rPr>
            <a:t>also serve a latent function in society by socializing children into behaviors like teamwork, following a schedule, and using textbooks.</a:t>
          </a:r>
          <a:endParaRPr lang="en-US" sz="1700" b="1" kern="1200" dirty="0"/>
        </a:p>
      </dsp:txBody>
      <dsp:txXfrm>
        <a:off x="0" y="547900"/>
        <a:ext cx="11089806" cy="92970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D72C2-8BDE-4A9B-8B3E-3AD98325A29B}">
      <dsp:nvSpPr>
        <dsp:cNvPr id="0" name=""/>
        <dsp:cNvSpPr/>
      </dsp:nvSpPr>
      <dsp:spPr>
        <a:xfrm>
          <a:off x="0" y="0"/>
          <a:ext cx="84454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F08E0-13D9-4974-A96D-98E6F947E9B6}">
      <dsp:nvSpPr>
        <dsp:cNvPr id="0" name=""/>
        <dsp:cNvSpPr/>
      </dsp:nvSpPr>
      <dsp:spPr>
        <a:xfrm>
          <a:off x="0" y="0"/>
          <a:ext cx="8445462" cy="951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solidFill>
                <a:schemeClr val="tx1"/>
              </a:solidFill>
            </a:rPr>
            <a:t>School and classroom rituals, led by teachers serving as role models and leaders, regularly </a:t>
          </a:r>
          <a:r>
            <a:rPr lang="en-US" sz="1700" b="1" kern="1200" dirty="0" smtClean="0">
              <a:solidFill>
                <a:schemeClr val="tx1"/>
              </a:solidFill>
            </a:rPr>
            <a:t>reinforce what society expects from children.</a:t>
          </a:r>
          <a:r>
            <a:rPr lang="en-US" sz="1700" kern="1200" dirty="0" smtClean="0">
              <a:solidFill>
                <a:schemeClr val="tx1"/>
              </a:solidFill>
            </a:rPr>
            <a:t> Sociologists describe this aspect of schools as the </a:t>
          </a:r>
          <a:r>
            <a:rPr lang="en-US" sz="1700" b="1" kern="1200" dirty="0" smtClean="0">
              <a:solidFill>
                <a:schemeClr val="tx1"/>
              </a:solidFill>
            </a:rPr>
            <a:t>hidden curriculum</a:t>
          </a:r>
          <a:r>
            <a:rPr lang="en-US" sz="1700" kern="1200" dirty="0" smtClean="0">
              <a:solidFill>
                <a:schemeClr val="tx1"/>
              </a:solidFill>
            </a:rPr>
            <a:t>, </a:t>
          </a:r>
          <a:r>
            <a:rPr lang="en-US" sz="1700" b="1" kern="1200" dirty="0" smtClean="0">
              <a:solidFill>
                <a:schemeClr val="tx1"/>
              </a:solidFill>
            </a:rPr>
            <a:t>the informal teaching done by schools.</a:t>
          </a:r>
          <a:endParaRPr lang="en-US" sz="1700" b="1" kern="1200" dirty="0"/>
        </a:p>
      </dsp:txBody>
      <dsp:txXfrm>
        <a:off x="0" y="0"/>
        <a:ext cx="8445462" cy="95180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873B6-97C8-493C-A175-EE216FAD5D11}">
      <dsp:nvSpPr>
        <dsp:cNvPr id="0" name=""/>
        <dsp:cNvSpPr/>
      </dsp:nvSpPr>
      <dsp:spPr>
        <a:xfrm>
          <a:off x="0" y="0"/>
          <a:ext cx="110221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029E65-6B14-4BC8-8D8C-6115876B5338}">
      <dsp:nvSpPr>
        <dsp:cNvPr id="0" name=""/>
        <dsp:cNvSpPr/>
      </dsp:nvSpPr>
      <dsp:spPr>
        <a:xfrm>
          <a:off x="0" y="0"/>
          <a:ext cx="11022138" cy="1109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solidFill>
                <a:schemeClr val="tx1"/>
              </a:solidFill>
            </a:rPr>
            <a:t>Children learn how to deal with bureaucracy, rules, expectations, waiting their turn, and sitting still for hours during the day. </a:t>
          </a:r>
          <a:r>
            <a:rPr lang="en-US" sz="1700" b="1" kern="1200" dirty="0" smtClean="0">
              <a:solidFill>
                <a:schemeClr val="tx1"/>
              </a:solidFill>
            </a:rPr>
            <a:t>The latent functions of competition, teamwork, classroom discipline, time awareness and dealing with bureaucracy are features of the hidden curriculum.</a:t>
          </a:r>
          <a:endParaRPr lang="en-US" sz="1700" b="1" kern="1200" dirty="0"/>
        </a:p>
      </dsp:txBody>
      <dsp:txXfrm>
        <a:off x="0" y="0"/>
        <a:ext cx="11022138" cy="110913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C51BC-71A1-4C9B-870C-FD136704AE96}">
      <dsp:nvSpPr>
        <dsp:cNvPr id="0" name=""/>
        <dsp:cNvSpPr/>
      </dsp:nvSpPr>
      <dsp:spPr>
        <a:xfrm>
          <a:off x="0" y="141"/>
          <a:ext cx="106781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61E7A-5114-482D-AA9B-0FFFC89C9E18}">
      <dsp:nvSpPr>
        <dsp:cNvPr id="0" name=""/>
        <dsp:cNvSpPr/>
      </dsp:nvSpPr>
      <dsp:spPr>
        <a:xfrm>
          <a:off x="0" y="141"/>
          <a:ext cx="10678160" cy="547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smtClean="0"/>
            <a:t>Religion is an important avenue of socialization for many people. </a:t>
          </a:r>
          <a:endParaRPr lang="en-US" sz="1800" kern="1200" dirty="0"/>
        </a:p>
      </dsp:txBody>
      <dsp:txXfrm>
        <a:off x="0" y="141"/>
        <a:ext cx="10678160" cy="547641"/>
      </dsp:txXfrm>
    </dsp:sp>
    <dsp:sp modelId="{EC9868C6-C63F-45BF-8851-59B7E7D6F8CF}">
      <dsp:nvSpPr>
        <dsp:cNvPr id="0" name=""/>
        <dsp:cNvSpPr/>
      </dsp:nvSpPr>
      <dsp:spPr>
        <a:xfrm>
          <a:off x="0" y="547782"/>
          <a:ext cx="106781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8F930-EA1C-47EF-A814-3692F98C25C7}">
      <dsp:nvSpPr>
        <dsp:cNvPr id="0" name=""/>
        <dsp:cNvSpPr/>
      </dsp:nvSpPr>
      <dsp:spPr>
        <a:xfrm>
          <a:off x="0" y="547782"/>
          <a:ext cx="10667732" cy="783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It </a:t>
          </a:r>
          <a:r>
            <a:rPr lang="en-US" sz="1800" b="1" kern="1200" dirty="0" smtClean="0"/>
            <a:t>teaches people moral behavior </a:t>
          </a:r>
          <a:r>
            <a:rPr lang="en-US" sz="1800" kern="1200" dirty="0" smtClean="0"/>
            <a:t>and thus helps them learn how to be good members of society.</a:t>
          </a:r>
        </a:p>
      </dsp:txBody>
      <dsp:txXfrm>
        <a:off x="0" y="547782"/>
        <a:ext cx="10667732" cy="783110"/>
      </dsp:txXfrm>
    </dsp:sp>
    <dsp:sp modelId="{F687214A-2CCB-4144-80F1-B785EEA612E7}">
      <dsp:nvSpPr>
        <dsp:cNvPr id="0" name=""/>
        <dsp:cNvSpPr/>
      </dsp:nvSpPr>
      <dsp:spPr>
        <a:xfrm>
          <a:off x="0" y="1330893"/>
          <a:ext cx="106781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EDA05A-70C5-4535-B942-1139B3A942AF}">
      <dsp:nvSpPr>
        <dsp:cNvPr id="0" name=""/>
        <dsp:cNvSpPr/>
      </dsp:nvSpPr>
      <dsp:spPr>
        <a:xfrm>
          <a:off x="0" y="1330893"/>
          <a:ext cx="10678160" cy="547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Encourages charity.</a:t>
          </a:r>
        </a:p>
      </dsp:txBody>
      <dsp:txXfrm>
        <a:off x="0" y="1330893"/>
        <a:ext cx="10678160" cy="54764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2B6DD-F781-4105-996E-421556F011F9}">
      <dsp:nvSpPr>
        <dsp:cNvPr id="0" name=""/>
        <dsp:cNvSpPr/>
      </dsp:nvSpPr>
      <dsp:spPr>
        <a:xfrm>
          <a:off x="0" y="776"/>
          <a:ext cx="677117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ABB11E-F554-4B30-BEC3-8899A918631F}">
      <dsp:nvSpPr>
        <dsp:cNvPr id="0" name=""/>
        <dsp:cNvSpPr/>
      </dsp:nvSpPr>
      <dsp:spPr>
        <a:xfrm>
          <a:off x="0" y="776"/>
          <a:ext cx="6771179" cy="71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Teach responsibility of others.</a:t>
          </a:r>
          <a:endParaRPr lang="en-US" sz="1800" kern="1200" dirty="0"/>
        </a:p>
      </dsp:txBody>
      <dsp:txXfrm>
        <a:off x="0" y="776"/>
        <a:ext cx="6771179" cy="710445"/>
      </dsp:txXfrm>
    </dsp:sp>
    <dsp:sp modelId="{B5115471-4D21-4AD0-922D-3D55916F0EC4}">
      <dsp:nvSpPr>
        <dsp:cNvPr id="0" name=""/>
        <dsp:cNvSpPr/>
      </dsp:nvSpPr>
      <dsp:spPr>
        <a:xfrm>
          <a:off x="0" y="711222"/>
          <a:ext cx="677117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3DC8A-E5AE-41FC-9B93-348DB18AEBB2}">
      <dsp:nvSpPr>
        <dsp:cNvPr id="0" name=""/>
        <dsp:cNvSpPr/>
      </dsp:nvSpPr>
      <dsp:spPr>
        <a:xfrm>
          <a:off x="0" y="711222"/>
          <a:ext cx="6764566" cy="1665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These places teach participants how to interact with the religion’s material culture (like a prayer rug). For some people, important ceremonies related to family structure—like marriage and birth—are connected to religious celebrations.</a:t>
          </a:r>
        </a:p>
      </dsp:txBody>
      <dsp:txXfrm>
        <a:off x="0" y="711222"/>
        <a:ext cx="6764566" cy="16654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1E2D8-78AD-4FD0-ABB0-D1AC6AF06DEF}">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A1166-6044-4A6A-8481-44FDD376BC5D}">
      <dsp:nvSpPr>
        <dsp:cNvPr id="0" name=""/>
        <dsp:cNvSpPr/>
      </dsp:nvSpPr>
      <dsp:spPr>
        <a:xfrm>
          <a:off x="0" y="0"/>
          <a:ext cx="10515600" cy="424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en-US" sz="1800" kern="1200" dirty="0" smtClean="0"/>
            <a:t>Socialization is critical both to individuals and to the societies in which they live. </a:t>
          </a:r>
          <a:endParaRPr lang="en-US" sz="1800" kern="1200" dirty="0"/>
        </a:p>
      </dsp:txBody>
      <dsp:txXfrm>
        <a:off x="0" y="0"/>
        <a:ext cx="10515600" cy="42476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F043E-E39C-4C60-8269-9A5156F6133E}">
      <dsp:nvSpPr>
        <dsp:cNvPr id="0" name=""/>
        <dsp:cNvSpPr/>
      </dsp:nvSpPr>
      <dsp:spPr>
        <a:xfrm>
          <a:off x="0" y="0"/>
          <a:ext cx="106781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25C03B-316B-416D-840C-25309663C45B}">
      <dsp:nvSpPr>
        <dsp:cNvPr id="0" name=""/>
        <dsp:cNvSpPr/>
      </dsp:nvSpPr>
      <dsp:spPr>
        <a:xfrm>
          <a:off x="0" y="0"/>
          <a:ext cx="10678160" cy="1458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Many of these institutions uphold gender norms and contribute to their enforcement through socialization. From ceremonial rites of passage that reinforce the family unit, to power dynamics which reinforce gender roles, religion fosters a shared set of socialized values that are passed on through society.</a:t>
          </a:r>
          <a:endParaRPr lang="en-US" sz="1800" kern="1200" dirty="0"/>
        </a:p>
      </dsp:txBody>
      <dsp:txXfrm>
        <a:off x="0" y="0"/>
        <a:ext cx="10678160" cy="145826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BBAB4-BD31-4870-B847-07973EFAEF63}">
      <dsp:nvSpPr>
        <dsp:cNvPr id="0" name=""/>
        <dsp:cNvSpPr/>
      </dsp:nvSpPr>
      <dsp:spPr>
        <a:xfrm>
          <a:off x="0" y="1429"/>
          <a:ext cx="7444509"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86682-C563-4866-B2D0-6A12F1457A89}">
      <dsp:nvSpPr>
        <dsp:cNvPr id="0" name=""/>
        <dsp:cNvSpPr/>
      </dsp:nvSpPr>
      <dsp:spPr>
        <a:xfrm>
          <a:off x="0" y="1429"/>
          <a:ext cx="7437238" cy="1969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Workers require new socialization into a workplace, both in terms of material culture (such as how to operate the copy machine) and nonmaterial culture (such as whether it is okay to speak directly to the boss or how the refrigerator is shared).</a:t>
          </a:r>
          <a:endParaRPr lang="en-US" sz="2000" kern="1200" dirty="0"/>
        </a:p>
      </dsp:txBody>
      <dsp:txXfrm>
        <a:off x="0" y="1429"/>
        <a:ext cx="7437238" cy="1969874"/>
      </dsp:txXfrm>
    </dsp:sp>
    <dsp:sp modelId="{1B114DAD-CCF1-485D-A595-EA2261107DF2}">
      <dsp:nvSpPr>
        <dsp:cNvPr id="0" name=""/>
        <dsp:cNvSpPr/>
      </dsp:nvSpPr>
      <dsp:spPr>
        <a:xfrm>
          <a:off x="0" y="1971304"/>
          <a:ext cx="7444509" cy="0"/>
        </a:xfrm>
        <a:prstGeom prst="line">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256F1-19D0-4F4D-98FB-D73C3E996281}">
      <dsp:nvSpPr>
        <dsp:cNvPr id="0" name=""/>
        <dsp:cNvSpPr/>
      </dsp:nvSpPr>
      <dsp:spPr>
        <a:xfrm>
          <a:off x="0" y="1971304"/>
          <a:ext cx="7437238" cy="128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Can teach how to collaborate with diverse group of people.</a:t>
          </a:r>
          <a:endParaRPr lang="en-US" sz="2000" kern="1200" dirty="0"/>
        </a:p>
      </dsp:txBody>
      <dsp:txXfrm>
        <a:off x="0" y="1971304"/>
        <a:ext cx="7437238" cy="128014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FAE38-DB87-44E8-B3D1-11D13D4FDF61}">
      <dsp:nvSpPr>
        <dsp:cNvPr id="0" name=""/>
        <dsp:cNvSpPr/>
      </dsp:nvSpPr>
      <dsp:spPr>
        <a:xfrm>
          <a:off x="0" y="0"/>
          <a:ext cx="67397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5B451D-7839-4A94-8972-BB3354311798}">
      <dsp:nvSpPr>
        <dsp:cNvPr id="0" name=""/>
        <dsp:cNvSpPr/>
      </dsp:nvSpPr>
      <dsp:spPr>
        <a:xfrm>
          <a:off x="0" y="0"/>
          <a:ext cx="6739775" cy="812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Importance on making money and supporting a family is learned.</a:t>
          </a:r>
          <a:endParaRPr lang="en-US" sz="2000" kern="1200" dirty="0"/>
        </a:p>
      </dsp:txBody>
      <dsp:txXfrm>
        <a:off x="0" y="0"/>
        <a:ext cx="6739775" cy="81251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CF91-D596-428A-93BC-66240DBC6358}">
      <dsp:nvSpPr>
        <dsp:cNvPr id="0" name=""/>
        <dsp:cNvSpPr/>
      </dsp:nvSpPr>
      <dsp:spPr>
        <a:xfrm>
          <a:off x="0" y="0"/>
          <a:ext cx="793850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5BBF2B-2000-4BAB-BD91-2D758E583998}">
      <dsp:nvSpPr>
        <dsp:cNvPr id="0" name=""/>
        <dsp:cNvSpPr/>
      </dsp:nvSpPr>
      <dsp:spPr>
        <a:xfrm>
          <a:off x="0" y="0"/>
          <a:ext cx="7938501" cy="84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Individuals are actively setting goals and achieving them.</a:t>
          </a:r>
          <a:endParaRPr lang="en-US" sz="2000" kern="1200" dirty="0"/>
        </a:p>
      </dsp:txBody>
      <dsp:txXfrm>
        <a:off x="0" y="0"/>
        <a:ext cx="7938501" cy="84312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2D6E2-D096-40CB-9D5A-62CD166D0E4F}">
      <dsp:nvSpPr>
        <dsp:cNvPr id="0" name=""/>
        <dsp:cNvSpPr/>
      </dsp:nvSpPr>
      <dsp:spPr>
        <a:xfrm>
          <a:off x="0" y="0"/>
          <a:ext cx="75435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E0B4C4-E98E-4992-807A-5597A84A79BF}">
      <dsp:nvSpPr>
        <dsp:cNvPr id="0" name=""/>
        <dsp:cNvSpPr/>
      </dsp:nvSpPr>
      <dsp:spPr>
        <a:xfrm>
          <a:off x="0" y="0"/>
          <a:ext cx="7543523" cy="947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Resocialization is the process of learning new norms, values, attitudes, and behavior. </a:t>
          </a:r>
          <a:r>
            <a:rPr lang="en-US" sz="1800" kern="1200" dirty="0" smtClean="0"/>
            <a:t>Resocialization occurs each time we learn something contrary to our previous experiences.</a:t>
          </a:r>
          <a:endParaRPr lang="en-US" sz="1800" kern="1200" dirty="0"/>
        </a:p>
      </dsp:txBody>
      <dsp:txXfrm>
        <a:off x="0" y="0"/>
        <a:ext cx="7543523" cy="947652"/>
      </dsp:txXfrm>
    </dsp:sp>
    <dsp:sp modelId="{23F64053-9673-4579-B9F1-BB347795C8EB}">
      <dsp:nvSpPr>
        <dsp:cNvPr id="0" name=""/>
        <dsp:cNvSpPr/>
      </dsp:nvSpPr>
      <dsp:spPr>
        <a:xfrm>
          <a:off x="0" y="947652"/>
          <a:ext cx="754352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8A28B-D02F-4869-85B5-E61D62D1CB4F}">
      <dsp:nvSpPr>
        <dsp:cNvPr id="0" name=""/>
        <dsp:cNvSpPr/>
      </dsp:nvSpPr>
      <dsp:spPr>
        <a:xfrm>
          <a:off x="0" y="947652"/>
          <a:ext cx="7543523" cy="947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Most resocialization is mild, but some are intense too. For example, adjusting to a new job or work environment, to moving to another country where you have to learn new customs, dress, language, and eating habits. </a:t>
          </a:r>
          <a:r>
            <a:rPr lang="en-US" sz="1800" kern="1200" dirty="0" smtClean="0"/>
            <a:t>Examples: divorce, switching a new job, etc. </a:t>
          </a:r>
          <a:endParaRPr lang="en-US" sz="1800" kern="1200" dirty="0" smtClean="0"/>
        </a:p>
      </dsp:txBody>
      <dsp:txXfrm>
        <a:off x="0" y="947652"/>
        <a:ext cx="7543523" cy="94765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962FF-FF05-4041-B083-B134C8D05B3F}">
      <dsp:nvSpPr>
        <dsp:cNvPr id="0" name=""/>
        <dsp:cNvSpPr/>
      </dsp:nvSpPr>
      <dsp:spPr>
        <a:xfrm>
          <a:off x="0" y="0"/>
          <a:ext cx="105834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F9BE66-E577-46A2-B58F-84C896C20BD0}">
      <dsp:nvSpPr>
        <dsp:cNvPr id="0" name=""/>
        <dsp:cNvSpPr/>
      </dsp:nvSpPr>
      <dsp:spPr>
        <a:xfrm>
          <a:off x="0" y="0"/>
          <a:ext cx="10583488" cy="910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In the process of </a:t>
          </a:r>
          <a:r>
            <a:rPr lang="en-US" sz="1800" b="1" kern="1200" dirty="0" smtClean="0"/>
            <a:t>resocialization</a:t>
          </a:r>
          <a:r>
            <a:rPr lang="en-US" sz="1800" kern="1200" dirty="0" smtClean="0"/>
            <a:t>, old behaviors that were helpful in a previous role are removed because they are no longer of use.</a:t>
          </a:r>
          <a:endParaRPr lang="en-US" sz="1800" kern="1200" dirty="0"/>
        </a:p>
      </dsp:txBody>
      <dsp:txXfrm>
        <a:off x="0" y="0"/>
        <a:ext cx="10583488" cy="910176"/>
      </dsp:txXfrm>
    </dsp:sp>
    <dsp:sp modelId="{EE5F7F45-76DC-4FA2-AFE4-821B490DDC11}">
      <dsp:nvSpPr>
        <dsp:cNvPr id="0" name=""/>
        <dsp:cNvSpPr/>
      </dsp:nvSpPr>
      <dsp:spPr>
        <a:xfrm>
          <a:off x="0" y="910176"/>
          <a:ext cx="105834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DC645-2A9E-4C23-8F00-24E89340F1C7}">
      <dsp:nvSpPr>
        <dsp:cNvPr id="0" name=""/>
        <dsp:cNvSpPr/>
      </dsp:nvSpPr>
      <dsp:spPr>
        <a:xfrm>
          <a:off x="0" y="910176"/>
          <a:ext cx="10583488" cy="910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Resocialization is necessary when a person moves to a senior care center, goes to boarding school, or serves time in jail. In the new environment, the old rules no longer apply. </a:t>
          </a:r>
          <a:r>
            <a:rPr lang="en-US" sz="1800" kern="1200" dirty="0" smtClean="0"/>
            <a:t> The process of resocialization is typically more stressful than normal socialization because people have to unlearn behaviors that have become customary to them.</a:t>
          </a:r>
          <a:endParaRPr lang="en-US" sz="1800" kern="1200" dirty="0" smtClean="0"/>
        </a:p>
      </dsp:txBody>
      <dsp:txXfrm>
        <a:off x="0" y="910176"/>
        <a:ext cx="10583488" cy="91017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5F747-C441-4391-84E1-034DBC133485}">
      <dsp:nvSpPr>
        <dsp:cNvPr id="0" name=""/>
        <dsp:cNvSpPr/>
      </dsp:nvSpPr>
      <dsp:spPr>
        <a:xfrm>
          <a:off x="1164691" y="1086945"/>
          <a:ext cx="2181238" cy="1766115"/>
        </a:xfrm>
        <a:prstGeom prst="rect">
          <a:avLst/>
        </a:prstGeom>
        <a:solidFill>
          <a:srgbClr val="FF9933">
            <a:alpha val="90000"/>
          </a:srgb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t" anchorCtr="0">
          <a:noAutofit/>
        </a:bodyPr>
        <a:lstStyle/>
        <a:p>
          <a:pPr lvl="0" algn="l" defTabSz="711200">
            <a:lnSpc>
              <a:spcPct val="90000"/>
            </a:lnSpc>
            <a:spcBef>
              <a:spcPct val="0"/>
            </a:spcBef>
            <a:spcAft>
              <a:spcPct val="35000"/>
            </a:spcAft>
          </a:pPr>
          <a:r>
            <a:rPr lang="en-US" sz="1600" b="1" kern="1200" dirty="0" smtClean="0"/>
            <a:t>Individuals choose to assume a new status</a:t>
          </a:r>
          <a:endParaRPr lang="en-US" sz="1600" b="1" kern="1200" dirty="0"/>
        </a:p>
        <a:p>
          <a:pPr marL="114300" lvl="1" indent="-114300" algn="l" defTabSz="622300">
            <a:lnSpc>
              <a:spcPct val="90000"/>
            </a:lnSpc>
            <a:spcBef>
              <a:spcPct val="0"/>
            </a:spcBef>
            <a:spcAft>
              <a:spcPct val="15000"/>
            </a:spcAft>
            <a:buChar char="••"/>
          </a:pPr>
          <a:r>
            <a:rPr lang="en-US" sz="1400" kern="1200" dirty="0" smtClean="0"/>
            <a:t>Religious conversion</a:t>
          </a:r>
          <a:endParaRPr lang="en-US" sz="1400" kern="1200" dirty="0"/>
        </a:p>
        <a:p>
          <a:pPr marL="114300" lvl="1" indent="-114300" algn="l" defTabSz="622300">
            <a:lnSpc>
              <a:spcPct val="90000"/>
            </a:lnSpc>
            <a:spcBef>
              <a:spcPct val="0"/>
            </a:spcBef>
            <a:spcAft>
              <a:spcPct val="15000"/>
            </a:spcAft>
            <a:buChar char="••"/>
          </a:pPr>
          <a:r>
            <a:rPr lang="en-US" sz="1400" kern="1200" dirty="0" smtClean="0"/>
            <a:t>Moving to a new country and adapting</a:t>
          </a:r>
          <a:endParaRPr lang="en-US" sz="1400" kern="1200" dirty="0"/>
        </a:p>
        <a:p>
          <a:pPr marL="114300" lvl="1" indent="-114300" algn="l" defTabSz="622300">
            <a:lnSpc>
              <a:spcPct val="90000"/>
            </a:lnSpc>
            <a:spcBef>
              <a:spcPct val="0"/>
            </a:spcBef>
            <a:spcAft>
              <a:spcPct val="15000"/>
            </a:spcAft>
            <a:buChar char="••"/>
          </a:pPr>
          <a:r>
            <a:rPr lang="en-US" sz="1400" kern="1200" dirty="0" smtClean="0"/>
            <a:t>Joining the military</a:t>
          </a:r>
          <a:endParaRPr lang="en-US" sz="1400" kern="1200" dirty="0"/>
        </a:p>
      </dsp:txBody>
      <dsp:txXfrm>
        <a:off x="1513689" y="1086945"/>
        <a:ext cx="1832240" cy="1766115"/>
      </dsp:txXfrm>
    </dsp:sp>
    <dsp:sp modelId="{D767528C-0772-4808-A1EA-D2D1575BB6DE}">
      <dsp:nvSpPr>
        <dsp:cNvPr id="0" name=""/>
        <dsp:cNvSpPr/>
      </dsp:nvSpPr>
      <dsp:spPr>
        <a:xfrm>
          <a:off x="1363" y="505281"/>
          <a:ext cx="1454159" cy="1454159"/>
        </a:xfrm>
        <a:prstGeom prst="ellipse">
          <a:avLst/>
        </a:prstGeom>
        <a:solidFill>
          <a:srgbClr val="A6CE5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b="1" kern="1200" dirty="0" smtClean="0"/>
            <a:t>Voluntary</a:t>
          </a:r>
          <a:endParaRPr lang="en-US" sz="1800" b="1" kern="1200" dirty="0"/>
        </a:p>
      </dsp:txBody>
      <dsp:txXfrm>
        <a:off x="214320" y="718238"/>
        <a:ext cx="1028245" cy="1028245"/>
      </dsp:txXfrm>
    </dsp:sp>
    <dsp:sp modelId="{EE9B4315-53AE-4E67-8D9E-7E9EEE058A90}">
      <dsp:nvSpPr>
        <dsp:cNvPr id="0" name=""/>
        <dsp:cNvSpPr/>
      </dsp:nvSpPr>
      <dsp:spPr>
        <a:xfrm>
          <a:off x="4801452" y="1253194"/>
          <a:ext cx="2181238" cy="1608245"/>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t" anchorCtr="0">
          <a:noAutofit/>
        </a:bodyPr>
        <a:lstStyle/>
        <a:p>
          <a:pPr lvl="0" algn="l" defTabSz="711200">
            <a:lnSpc>
              <a:spcPct val="90000"/>
            </a:lnSpc>
            <a:spcBef>
              <a:spcPct val="0"/>
            </a:spcBef>
            <a:spcAft>
              <a:spcPct val="35000"/>
            </a:spcAft>
          </a:pPr>
          <a:r>
            <a:rPr lang="en-US" sz="1600" b="1" kern="1200" dirty="0" smtClean="0"/>
            <a:t>Against a person’s wishes</a:t>
          </a:r>
          <a:endParaRPr lang="en-US" sz="1600" b="1" kern="1200" dirty="0"/>
        </a:p>
        <a:p>
          <a:pPr marL="114300" lvl="1" indent="-114300" algn="l" defTabSz="622300">
            <a:lnSpc>
              <a:spcPct val="90000"/>
            </a:lnSpc>
            <a:spcBef>
              <a:spcPct val="0"/>
            </a:spcBef>
            <a:spcAft>
              <a:spcPct val="15000"/>
            </a:spcAft>
            <a:buChar char="••"/>
          </a:pPr>
          <a:r>
            <a:rPr lang="en-US" sz="1400" kern="1200" dirty="0" smtClean="0"/>
            <a:t>Prison</a:t>
          </a:r>
          <a:endParaRPr lang="en-US" sz="1400" kern="1200" dirty="0"/>
        </a:p>
        <a:p>
          <a:pPr marL="114300" lvl="1" indent="-114300" algn="l" defTabSz="622300">
            <a:lnSpc>
              <a:spcPct val="90000"/>
            </a:lnSpc>
            <a:spcBef>
              <a:spcPct val="0"/>
            </a:spcBef>
            <a:spcAft>
              <a:spcPct val="15000"/>
            </a:spcAft>
            <a:buChar char="••"/>
          </a:pPr>
          <a:r>
            <a:rPr lang="en-US" sz="1400" kern="1200" dirty="0" smtClean="0"/>
            <a:t>Mandatory counselling</a:t>
          </a:r>
          <a:endParaRPr lang="en-US" sz="1400" kern="1200" dirty="0"/>
        </a:p>
        <a:p>
          <a:pPr marL="114300" lvl="1" indent="-114300" algn="l" defTabSz="622300">
            <a:lnSpc>
              <a:spcPct val="90000"/>
            </a:lnSpc>
            <a:spcBef>
              <a:spcPct val="0"/>
            </a:spcBef>
            <a:spcAft>
              <a:spcPct val="15000"/>
            </a:spcAft>
            <a:buChar char="••"/>
          </a:pPr>
          <a:r>
            <a:rPr lang="en-US" sz="1400" kern="1200" dirty="0" smtClean="0"/>
            <a:t>Drug rehabilitation</a:t>
          </a:r>
          <a:endParaRPr lang="en-US" sz="1400" kern="1200" dirty="0"/>
        </a:p>
      </dsp:txBody>
      <dsp:txXfrm>
        <a:off x="5150450" y="1253194"/>
        <a:ext cx="1832240" cy="1608245"/>
      </dsp:txXfrm>
    </dsp:sp>
    <dsp:sp modelId="{F957C996-CD22-4043-B958-AC0A685BB9B6}">
      <dsp:nvSpPr>
        <dsp:cNvPr id="0" name=""/>
        <dsp:cNvSpPr/>
      </dsp:nvSpPr>
      <dsp:spPr>
        <a:xfrm>
          <a:off x="3586893" y="422161"/>
          <a:ext cx="1589584" cy="1562261"/>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b="1" kern="1200" dirty="0" smtClean="0"/>
            <a:t>Involuntary</a:t>
          </a:r>
          <a:endParaRPr lang="en-US" sz="1800" b="1" kern="1200" dirty="0"/>
        </a:p>
      </dsp:txBody>
      <dsp:txXfrm>
        <a:off x="3819682" y="650949"/>
        <a:ext cx="1124006" cy="110468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E0496-D5DE-4F15-B1CE-8E31499F2049}">
      <dsp:nvSpPr>
        <dsp:cNvPr id="0" name=""/>
        <dsp:cNvSpPr/>
      </dsp:nvSpPr>
      <dsp:spPr>
        <a:xfrm>
          <a:off x="0" y="0"/>
          <a:ext cx="1033733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3A171-3717-46BE-95A8-F7E0343F7D03}">
      <dsp:nvSpPr>
        <dsp:cNvPr id="0" name=""/>
        <dsp:cNvSpPr/>
      </dsp:nvSpPr>
      <dsp:spPr>
        <a:xfrm>
          <a:off x="0" y="0"/>
          <a:ext cx="10337338" cy="739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en-US" sz="1800" kern="1200" dirty="0" smtClean="0"/>
            <a:t>Most resocialization is voluntary, but some, as with residents of total institutions, is involuntary.</a:t>
          </a:r>
          <a:endParaRPr lang="en-US" sz="1800" kern="1200" dirty="0"/>
        </a:p>
      </dsp:txBody>
      <dsp:txXfrm>
        <a:off x="0" y="0"/>
        <a:ext cx="10337338" cy="73983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0DD93-5CE7-4A94-80A3-3227D6E9E44D}">
      <dsp:nvSpPr>
        <dsp:cNvPr id="0" name=""/>
        <dsp:cNvSpPr/>
      </dsp:nvSpPr>
      <dsp:spPr>
        <a:xfrm>
          <a:off x="0" y="0"/>
          <a:ext cx="10270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877043-81E6-496F-AB68-23E5B25EFD22}">
      <dsp:nvSpPr>
        <dsp:cNvPr id="0" name=""/>
        <dsp:cNvSpPr/>
      </dsp:nvSpPr>
      <dsp:spPr>
        <a:xfrm>
          <a:off x="0" y="0"/>
          <a:ext cx="10270836" cy="97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Many individuals are </a:t>
          </a:r>
          <a:r>
            <a:rPr lang="en-US" sz="1800" kern="1200" dirty="0" err="1" smtClean="0"/>
            <a:t>resocialized</a:t>
          </a:r>
          <a:r>
            <a:rPr lang="en-US" sz="1800" kern="1200" dirty="0" smtClean="0"/>
            <a:t> into an institution through </a:t>
          </a:r>
          <a:r>
            <a:rPr lang="en-US" sz="1800" b="1" kern="1200" dirty="0" smtClean="0"/>
            <a:t>a two-part process. </a:t>
          </a:r>
          <a:r>
            <a:rPr lang="en-US" sz="1800" kern="1200" dirty="0" smtClean="0"/>
            <a:t>First, members entering an institution must leave behind their old identity through what is known as a degradation ceremony. </a:t>
          </a:r>
          <a:endParaRPr lang="en-US" sz="1800" kern="1200" dirty="0"/>
        </a:p>
      </dsp:txBody>
      <dsp:txXfrm>
        <a:off x="0" y="0"/>
        <a:ext cx="10270836" cy="974358"/>
      </dsp:txXfrm>
    </dsp:sp>
    <dsp:sp modelId="{3D671A5A-855A-411D-8B65-148B78622603}">
      <dsp:nvSpPr>
        <dsp:cNvPr id="0" name=""/>
        <dsp:cNvSpPr/>
      </dsp:nvSpPr>
      <dsp:spPr>
        <a:xfrm>
          <a:off x="0" y="974358"/>
          <a:ext cx="10270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8CABC3-F7F6-4BDB-AF98-8A5A78B666B2}">
      <dsp:nvSpPr>
        <dsp:cNvPr id="0" name=""/>
        <dsp:cNvSpPr/>
      </dsp:nvSpPr>
      <dsp:spPr>
        <a:xfrm>
          <a:off x="0" y="974358"/>
          <a:ext cx="10270836" cy="97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In a </a:t>
          </a:r>
          <a:r>
            <a:rPr lang="en-US" sz="1800" b="1" kern="1200" dirty="0" smtClean="0"/>
            <a:t>degradation ceremony</a:t>
          </a:r>
          <a:r>
            <a:rPr lang="en-US" sz="1800" kern="1200" dirty="0" smtClean="0"/>
            <a:t>, new members lose the aspects of their old identity and are given new identities. The process is sometimes gentle. To enter a senior care home, an elderly person often must leave a family home and give up many belongings which were part of his or her long-standing identity. Though caretakers guide the elderly compassionately, the process can still be one of loss. </a:t>
          </a:r>
          <a:endParaRPr lang="en-US" sz="1800" kern="1200" dirty="0"/>
        </a:p>
      </dsp:txBody>
      <dsp:txXfrm>
        <a:off x="0" y="974358"/>
        <a:ext cx="10270836" cy="97435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D2A28-892B-4945-90B1-D3C65C5DFB4C}">
      <dsp:nvSpPr>
        <dsp:cNvPr id="0" name=""/>
        <dsp:cNvSpPr/>
      </dsp:nvSpPr>
      <dsp:spPr>
        <a:xfrm>
          <a:off x="0" y="0"/>
          <a:ext cx="763570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3FAA85-780C-4494-9586-4AFF62F5CFA6}">
      <dsp:nvSpPr>
        <dsp:cNvPr id="0" name=""/>
        <dsp:cNvSpPr/>
      </dsp:nvSpPr>
      <dsp:spPr>
        <a:xfrm>
          <a:off x="0" y="0"/>
          <a:ext cx="7635704" cy="2111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In other situations, the degradation ceremony can be more extreme. Goffman </a:t>
          </a:r>
          <a:r>
            <a:rPr lang="en-US" sz="1800" kern="1200" dirty="0" err="1" smtClean="0"/>
            <a:t>refered</a:t>
          </a:r>
          <a:r>
            <a:rPr lang="en-US" sz="1800" kern="1200" dirty="0" smtClean="0"/>
            <a:t> to the process of being stripped of ones external identity as a “mortification of the self” (Goffman 1961). New prisoners lose freedom, rights (including the right to privacy), and personal belongings. When entering the army, soldiers have their hair cut short. Their old clothes are removed and they wear matching uniforms. These individuals must give up any markers of their former identity in order to be </a:t>
          </a:r>
          <a:r>
            <a:rPr lang="en-US" sz="1800" kern="1200" dirty="0" err="1" smtClean="0"/>
            <a:t>resocialized</a:t>
          </a:r>
          <a:r>
            <a:rPr lang="en-US" sz="1800" kern="1200" dirty="0" smtClean="0"/>
            <a:t> into an identity as a “soldier.”</a:t>
          </a:r>
          <a:endParaRPr lang="en-US" sz="1800" kern="1200" dirty="0"/>
        </a:p>
      </dsp:txBody>
      <dsp:txXfrm>
        <a:off x="0" y="0"/>
        <a:ext cx="7635704" cy="2111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4E4C6-497C-4F52-877B-A295A7DA7E50}">
      <dsp:nvSpPr>
        <dsp:cNvPr id="0" name=""/>
        <dsp:cNvSpPr/>
      </dsp:nvSpPr>
      <dsp:spPr>
        <a:xfrm>
          <a:off x="0" y="0"/>
          <a:ext cx="61310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AFB9B-0A53-4278-9BE3-062D90FF5A8A}">
      <dsp:nvSpPr>
        <dsp:cNvPr id="0" name=""/>
        <dsp:cNvSpPr/>
      </dsp:nvSpPr>
      <dsp:spPr>
        <a:xfrm>
          <a:off x="0" y="0"/>
          <a:ext cx="6131098" cy="1425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It is essential for the individual’s survival and for human development. Our ancestors who met the early material and social needs of each of us were central to our establishing our own identity. </a:t>
          </a:r>
          <a:endParaRPr lang="en-US" sz="1800" kern="1200" dirty="0"/>
        </a:p>
      </dsp:txBody>
      <dsp:txXfrm>
        <a:off x="0" y="0"/>
        <a:ext cx="6131098" cy="142501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37261-8028-4C1F-9F9D-9E302DE6F676}">
      <dsp:nvSpPr>
        <dsp:cNvPr id="0" name=""/>
        <dsp:cNvSpPr/>
      </dsp:nvSpPr>
      <dsp:spPr>
        <a:xfrm>
          <a:off x="0" y="0"/>
          <a:ext cx="85397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CE17A9-5AB0-49E1-BE96-642017E8937D}">
      <dsp:nvSpPr>
        <dsp:cNvPr id="0" name=""/>
        <dsp:cNvSpPr/>
      </dsp:nvSpPr>
      <dsp:spPr>
        <a:xfrm>
          <a:off x="0" y="0"/>
          <a:ext cx="8539711" cy="2161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After new members of an institution are stripped of their old identity, they build a new one that matches the new society. </a:t>
          </a:r>
          <a:r>
            <a:rPr lang="en-US" sz="1800" kern="1200" dirty="0" smtClean="0"/>
            <a:t>In the military, soldiers go through basic training together, where they learn new rules and bond with one another. They follow structured schedules set by their leaders. Soldiers must keep their areas clean for inspection, learn to march in correct formations, and salute when in the presence of superiors. Learning to deal with life after having lived in a total institution requires yet another process of resocialization. </a:t>
          </a:r>
          <a:endParaRPr lang="en-US" sz="1800" kern="1200" dirty="0"/>
        </a:p>
      </dsp:txBody>
      <dsp:txXfrm>
        <a:off x="0" y="0"/>
        <a:ext cx="8539711" cy="2161309"/>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0705A-DABA-4569-8ABF-1B7D29AEFDB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103DF-9D54-44BE-8DD1-CD7277059640}">
      <dsp:nvSpPr>
        <dsp:cNvPr id="0" name=""/>
        <dsp:cNvSpPr/>
      </dsp:nvSpPr>
      <dsp:spPr>
        <a:xfrm>
          <a:off x="0" y="0"/>
          <a:ext cx="10515600" cy="1092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The most common way resocialization occurs is in a </a:t>
          </a:r>
          <a:r>
            <a:rPr lang="en-US" sz="1800" b="1" kern="1200" dirty="0" smtClean="0"/>
            <a:t>total institution</a:t>
          </a:r>
          <a:r>
            <a:rPr lang="en-US" sz="1800" kern="1200" dirty="0" smtClean="0"/>
            <a:t> where people are isolated from society and are forced to follow someone else’s rules. A ship at sea is a total institution, as are religious convents, prisons, or some cult organizations. They are places cut off from a larger society. As another example, every branch of the military is a </a:t>
          </a:r>
          <a:r>
            <a:rPr lang="en-US" sz="1800" kern="1200" dirty="0" smtClean="0"/>
            <a:t>total institution.</a:t>
          </a:r>
          <a:endParaRPr lang="en-US" sz="1800" kern="1200" dirty="0"/>
        </a:p>
      </dsp:txBody>
      <dsp:txXfrm>
        <a:off x="0" y="0"/>
        <a:ext cx="10515600" cy="1092746"/>
      </dsp:txXfrm>
    </dsp:sp>
    <dsp:sp modelId="{A30A08B0-55BE-4C2A-8CDD-6EC87CFD6ED6}">
      <dsp:nvSpPr>
        <dsp:cNvPr id="0" name=""/>
        <dsp:cNvSpPr/>
      </dsp:nvSpPr>
      <dsp:spPr>
        <a:xfrm>
          <a:off x="0" y="109274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61381-C53A-43FE-88BF-F57F5EFFCA5B}">
      <dsp:nvSpPr>
        <dsp:cNvPr id="0" name=""/>
        <dsp:cNvSpPr/>
      </dsp:nvSpPr>
      <dsp:spPr>
        <a:xfrm>
          <a:off x="0" y="1092746"/>
          <a:ext cx="10515600" cy="1092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Sociologist Erving Goffman (1961) coined this term to refer a place that is almost totally controlled by those who run it, in which people are cut off from the rest of society and the society is mostly cut off from </a:t>
          </a:r>
          <a:r>
            <a:rPr lang="en-US" sz="1800" kern="1200" dirty="0" smtClean="0"/>
            <a:t>them. Examples: prisons, mental hospitals, rehab facilities and the military.</a:t>
          </a:r>
          <a:endParaRPr lang="en-US" sz="1800" kern="1200" dirty="0" smtClean="0"/>
        </a:p>
      </dsp:txBody>
      <dsp:txXfrm>
        <a:off x="0" y="1092746"/>
        <a:ext cx="10515600" cy="109274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E15DC-7951-45FC-960A-32B159236177}">
      <dsp:nvSpPr>
        <dsp:cNvPr id="0" name=""/>
        <dsp:cNvSpPr/>
      </dsp:nvSpPr>
      <dsp:spPr>
        <a:xfrm>
          <a:off x="0" y="0"/>
          <a:ext cx="10515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552464-E736-4B8F-8575-B30B3764EDEF}">
      <dsp:nvSpPr>
        <dsp:cNvPr id="0" name=""/>
        <dsp:cNvSpPr/>
      </dsp:nvSpPr>
      <dsp:spPr>
        <a:xfrm>
          <a:off x="0" y="0"/>
          <a:ext cx="10515601" cy="109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It’s a part of the resocialization process that includes the loss of some decision-making freedom. Such as the military decides what its soldiers wear, how they spend their time, and when and what they eat.</a:t>
          </a:r>
          <a:endParaRPr lang="en-US" sz="1800" kern="1200" dirty="0"/>
        </a:p>
      </dsp:txBody>
      <dsp:txXfrm>
        <a:off x="0" y="0"/>
        <a:ext cx="10515601" cy="109127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ABC61-D8E4-4B5C-BE7F-558ECE670794}">
      <dsp:nvSpPr>
        <dsp:cNvPr id="0" name=""/>
        <dsp:cNvSpPr/>
      </dsp:nvSpPr>
      <dsp:spPr>
        <a:xfrm>
          <a:off x="0" y="0"/>
          <a:ext cx="73082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44AC7-8B2C-4EDD-ABD8-D6C76C9A9A7F}">
      <dsp:nvSpPr>
        <dsp:cNvPr id="0" name=""/>
        <dsp:cNvSpPr/>
      </dsp:nvSpPr>
      <dsp:spPr>
        <a:xfrm>
          <a:off x="0" y="0"/>
          <a:ext cx="7308273" cy="1838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Total institutions are isolated from the public. Example: In prison, the bars, walls, gates, and guards not only keep the inmates in but also keep outsiders out. Staff members supervise the day-to-day lives of the residents. Eating, sleeping, showering, recreation-all are standardized.  Inmates learn that their previous statuses- student, worker, spouse, parent, now mean nothing. The only thing that counts is their current status.</a:t>
          </a:r>
          <a:endParaRPr lang="en-US" sz="1800" kern="1200" dirty="0"/>
        </a:p>
      </dsp:txBody>
      <dsp:txXfrm>
        <a:off x="0" y="0"/>
        <a:ext cx="7308273" cy="183888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15540-F18A-44F7-9AD8-01450B4E157A}">
      <dsp:nvSpPr>
        <dsp:cNvPr id="0" name=""/>
        <dsp:cNvSpPr/>
      </dsp:nvSpPr>
      <dsp:spPr>
        <a:xfrm>
          <a:off x="0" y="0"/>
          <a:ext cx="1082779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7C1CED-9D4A-47F2-8D34-D75056FFD448}">
      <dsp:nvSpPr>
        <dsp:cNvPr id="0" name=""/>
        <dsp:cNvSpPr/>
      </dsp:nvSpPr>
      <dsp:spPr>
        <a:xfrm>
          <a:off x="0" y="0"/>
          <a:ext cx="10827792" cy="133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Sociologists all recognize the importance of socialization for healthy individual and societal development. </a:t>
          </a:r>
          <a:r>
            <a:rPr lang="en-US" sz="1800" b="1" kern="1200" dirty="0" smtClean="0"/>
            <a:t>Structural functionalists </a:t>
          </a:r>
          <a:r>
            <a:rPr lang="en-US" sz="1800" kern="1200" dirty="0" smtClean="0"/>
            <a:t>would say that socialization is essential to society, both because it trains members to operate successfully within it and because it perpetuates culture by transmitting it to new generations. Without socialization, a society’s culture would perish as members die off. </a:t>
          </a:r>
          <a:endParaRPr lang="en-US" sz="1800" kern="1200" dirty="0"/>
        </a:p>
      </dsp:txBody>
      <dsp:txXfrm>
        <a:off x="0" y="0"/>
        <a:ext cx="10827792" cy="133003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F1D1C-F167-4D4A-B4AF-A5C60EF528FC}">
      <dsp:nvSpPr>
        <dsp:cNvPr id="0" name=""/>
        <dsp:cNvSpPr/>
      </dsp:nvSpPr>
      <dsp:spPr>
        <a:xfrm>
          <a:off x="0" y="0"/>
          <a:ext cx="80014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CDDC9D-C78F-4CC5-AED9-89479498FDE4}">
      <dsp:nvSpPr>
        <dsp:cNvPr id="0" name=""/>
        <dsp:cNvSpPr/>
      </dsp:nvSpPr>
      <dsp:spPr>
        <a:xfrm>
          <a:off x="0" y="0"/>
          <a:ext cx="8001464" cy="1183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An </a:t>
          </a:r>
          <a:r>
            <a:rPr lang="en-US" sz="1800" b="1" kern="1200" dirty="0" smtClean="0"/>
            <a:t>interactionist</a:t>
          </a:r>
          <a:r>
            <a:rPr lang="en-US" sz="1800" kern="1200" dirty="0" smtClean="0"/>
            <a:t> studying socialization is concerned with face-to-face exchanges and symbolic communication. For example, dressing baby boys in blue and baby girls in pink is one small way that messages are conveyed about differences in gender roles.</a:t>
          </a:r>
          <a:endParaRPr lang="en-US" sz="1800" kern="1200" dirty="0"/>
        </a:p>
      </dsp:txBody>
      <dsp:txXfrm>
        <a:off x="0" y="0"/>
        <a:ext cx="8001464" cy="118394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AE50C-DF1F-4942-965F-507FBD0E9650}">
      <dsp:nvSpPr>
        <dsp:cNvPr id="0" name=""/>
        <dsp:cNvSpPr/>
      </dsp:nvSpPr>
      <dsp:spPr>
        <a:xfrm>
          <a:off x="0" y="0"/>
          <a:ext cx="483431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52A893-3157-414B-A185-3766D9FB7245}">
      <dsp:nvSpPr>
        <dsp:cNvPr id="0" name=""/>
        <dsp:cNvSpPr/>
      </dsp:nvSpPr>
      <dsp:spPr>
        <a:xfrm>
          <a:off x="0" y="0"/>
          <a:ext cx="4834315" cy="2167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A </a:t>
          </a:r>
          <a:r>
            <a:rPr lang="en-US" sz="1800" b="1" kern="1200" dirty="0" smtClean="0"/>
            <a:t>critical sociologist </a:t>
          </a:r>
          <a:r>
            <a:rPr lang="en-US" sz="1800" kern="1200" dirty="0" smtClean="0"/>
            <a:t>might argue that socialization reproduces inequality from generation to generation by conveying different expectations and norms to those with different social characteristics. For example, individuals are socialized differently by gender, social class, and race. </a:t>
          </a:r>
          <a:endParaRPr lang="en-US" sz="1800" kern="1200" dirty="0"/>
        </a:p>
      </dsp:txBody>
      <dsp:txXfrm>
        <a:off x="0" y="0"/>
        <a:ext cx="4834315" cy="216771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B3EE2-76D4-4A8F-84DD-1369CB5C3B76}">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D00D80-9690-43EE-9AC6-4DB355B48B9E}">
      <dsp:nvSpPr>
        <dsp:cNvPr id="0" name=""/>
        <dsp:cNvSpPr/>
      </dsp:nvSpPr>
      <dsp:spPr>
        <a:xfrm>
          <a:off x="0" y="0"/>
          <a:ext cx="10515600" cy="1331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Socialization is a lifelong process. Our life course is determined greatly by age norms and time-related rules and regulations. As we grow older, we encounter age-related transition points that require socialization into a new role, such as becoming school age, entering the workforce, or retiring. </a:t>
          </a:r>
          <a:endParaRPr lang="en-US" sz="1800" kern="1200" dirty="0"/>
        </a:p>
      </dsp:txBody>
      <dsp:txXfrm>
        <a:off x="0" y="0"/>
        <a:ext cx="10515600" cy="1331806"/>
      </dsp:txXfrm>
    </dsp:sp>
    <dsp:sp modelId="{E7BC72B3-AC21-4D21-97FD-C8F653A193F5}">
      <dsp:nvSpPr>
        <dsp:cNvPr id="0" name=""/>
        <dsp:cNvSpPr/>
      </dsp:nvSpPr>
      <dsp:spPr>
        <a:xfrm>
          <a:off x="0" y="133180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C838A8-57D0-45B4-B4A9-B29CF23E42B2}">
      <dsp:nvSpPr>
        <dsp:cNvPr id="0" name=""/>
        <dsp:cNvSpPr/>
      </dsp:nvSpPr>
      <dsp:spPr>
        <a:xfrm>
          <a:off x="0" y="1331806"/>
          <a:ext cx="10515600" cy="1331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Many of life’s social expectations are made clear and enforced on a cultural level. Through interacting with others and watching others interact, the expectation to fulfill roles becomes clear. </a:t>
          </a:r>
          <a:endParaRPr lang="en-US" sz="1800" kern="1200" dirty="0"/>
        </a:p>
      </dsp:txBody>
      <dsp:txXfrm>
        <a:off x="0" y="1331806"/>
        <a:ext cx="10515600" cy="133180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FC18F-BACB-4DCA-8A43-356016A7DAFC}">
      <dsp:nvSpPr>
        <dsp:cNvPr id="0" name=""/>
        <dsp:cNvSpPr/>
      </dsp:nvSpPr>
      <dsp:spPr>
        <a:xfrm>
          <a:off x="0" y="0"/>
          <a:ext cx="62201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E8B979-CDD9-4304-BE8C-898B932BFEEE}">
      <dsp:nvSpPr>
        <dsp:cNvPr id="0" name=""/>
        <dsp:cNvSpPr/>
      </dsp:nvSpPr>
      <dsp:spPr>
        <a:xfrm>
          <a:off x="0" y="0"/>
          <a:ext cx="6220179" cy="1225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During this period, many people enter into marriage or a civil union, bring children into their families, and focus on a career path. They become partners or parents instead of students or significant others.</a:t>
          </a:r>
        </a:p>
      </dsp:txBody>
      <dsp:txXfrm>
        <a:off x="0" y="0"/>
        <a:ext cx="6220179" cy="1225023"/>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73850-415E-4E75-A4FD-F1909FFADE2E}">
      <dsp:nvSpPr>
        <dsp:cNvPr id="0" name=""/>
        <dsp:cNvSpPr/>
      </dsp:nvSpPr>
      <dsp:spPr>
        <a:xfrm>
          <a:off x="0" y="0"/>
          <a:ext cx="895581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4C90C4-17EB-4CB6-9190-07287BA26BA2}">
      <dsp:nvSpPr>
        <dsp:cNvPr id="0" name=""/>
        <dsp:cNvSpPr/>
      </dsp:nvSpPr>
      <dsp:spPr>
        <a:xfrm>
          <a:off x="0" y="0"/>
          <a:ext cx="8955819" cy="1143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The socialization that takes place in high school changes the expectation. By observing the excitement and importance attached to dating and relationships within the high school social scene, it quickly becomes apparent that one is now expected not only to be a child and a student, but a significant other as well. </a:t>
          </a:r>
          <a:endParaRPr lang="en-US" sz="1800" kern="1200" dirty="0"/>
        </a:p>
      </dsp:txBody>
      <dsp:txXfrm>
        <a:off x="0" y="0"/>
        <a:ext cx="8955819" cy="11430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78AAD-09E1-4C40-A5FF-1EDBF369125A}">
      <dsp:nvSpPr>
        <dsp:cNvPr id="0" name=""/>
        <dsp:cNvSpPr/>
      </dsp:nvSpPr>
      <dsp:spPr>
        <a:xfrm>
          <a:off x="0" y="38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7E0F80-8136-4FB5-A5E4-ECA0298E33D0}">
      <dsp:nvSpPr>
        <dsp:cNvPr id="0" name=""/>
        <dsp:cNvSpPr/>
      </dsp:nvSpPr>
      <dsp:spPr>
        <a:xfrm>
          <a:off x="0" y="387"/>
          <a:ext cx="10515600" cy="792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It is through teaching culture to new members that a society perpetuates itself. If new generations of a society don’t learn its way of life, it ceases to exist. Socialization is also important for the survival and stability of society.</a:t>
          </a:r>
          <a:endParaRPr lang="en-US" sz="1800" kern="1200" dirty="0"/>
        </a:p>
      </dsp:txBody>
      <dsp:txXfrm>
        <a:off x="0" y="387"/>
        <a:ext cx="10515600" cy="792474"/>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FD71D-932D-442C-B19A-AFF4AE0C81ED}">
      <dsp:nvSpPr>
        <dsp:cNvPr id="0" name=""/>
        <dsp:cNvSpPr/>
      </dsp:nvSpPr>
      <dsp:spPr>
        <a:xfrm>
          <a:off x="0" y="0"/>
          <a:ext cx="97770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05272A-857D-47F7-88F6-D4421404CEF5}">
      <dsp:nvSpPr>
        <dsp:cNvPr id="0" name=""/>
        <dsp:cNvSpPr/>
      </dsp:nvSpPr>
      <dsp:spPr>
        <a:xfrm>
          <a:off x="0" y="0"/>
          <a:ext cx="9777036" cy="1156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Graduation from formal education—high school, vocational school, or college—involves socialization into a new set of expectations. In the process of socialization, adulthood brings a new set of challenges and expectations, as well as new roles to fill. As the aging process moves forward, social roles continue to evolve. </a:t>
          </a:r>
          <a:endParaRPr lang="en-US" sz="1800" kern="1200" dirty="0"/>
        </a:p>
      </dsp:txBody>
      <dsp:txXfrm>
        <a:off x="0" y="0"/>
        <a:ext cx="9777036" cy="1156888"/>
      </dsp:txXfrm>
    </dsp:sp>
    <dsp:sp modelId="{3D811DA6-88D6-4459-AD8E-93D5128AA949}">
      <dsp:nvSpPr>
        <dsp:cNvPr id="0" name=""/>
        <dsp:cNvSpPr/>
      </dsp:nvSpPr>
      <dsp:spPr>
        <a:xfrm>
          <a:off x="0" y="1156888"/>
          <a:ext cx="97770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D59F53-2DE2-4FE9-9215-46D74E767420}">
      <dsp:nvSpPr>
        <dsp:cNvPr id="0" name=""/>
        <dsp:cNvSpPr/>
      </dsp:nvSpPr>
      <dsp:spPr>
        <a:xfrm>
          <a:off x="0" y="1156888"/>
          <a:ext cx="9777036" cy="1156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 defTabSz="800100">
            <a:lnSpc>
              <a:spcPct val="90000"/>
            </a:lnSpc>
            <a:spcBef>
              <a:spcPct val="0"/>
            </a:spcBef>
            <a:spcAft>
              <a:spcPct val="35000"/>
            </a:spcAft>
          </a:pPr>
          <a:r>
            <a:rPr lang="en-US" sz="1800" kern="1200" dirty="0" smtClean="0"/>
            <a:t>Pleasures of youth become less acceptable in the eyes of society. Responsibility and commitment are emphasized as pillars of adulthood, and men and women are expected to “settle down.”</a:t>
          </a:r>
          <a:endParaRPr lang="en-US" sz="1800" kern="1200" dirty="0"/>
        </a:p>
      </dsp:txBody>
      <dsp:txXfrm>
        <a:off x="0" y="1156888"/>
        <a:ext cx="9777036" cy="11568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1D44A-D066-4506-90B4-6F4DAC1AECEA}">
      <dsp:nvSpPr>
        <dsp:cNvPr id="0" name=""/>
        <dsp:cNvSpPr/>
      </dsp:nvSpPr>
      <dsp:spPr>
        <a:xfrm>
          <a:off x="0" y="269"/>
          <a:ext cx="61310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963D8C-1F99-464E-8646-8C8F03F7AB52}">
      <dsp:nvSpPr>
        <dsp:cNvPr id="0" name=""/>
        <dsp:cNvSpPr/>
      </dsp:nvSpPr>
      <dsp:spPr>
        <a:xfrm>
          <a:off x="0" y="269"/>
          <a:ext cx="6131098" cy="55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Socialization enables a society to "reproduce” itself by passing on its culture from one generation to the next.</a:t>
          </a:r>
          <a:endParaRPr lang="en-US" sz="1800" kern="1200" dirty="0"/>
        </a:p>
      </dsp:txBody>
      <dsp:txXfrm>
        <a:off x="0" y="269"/>
        <a:ext cx="6131098" cy="5516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F6338-5B90-41D5-9109-F834447CFDD6}">
      <dsp:nvSpPr>
        <dsp:cNvPr id="0" name=""/>
        <dsp:cNvSpPr/>
      </dsp:nvSpPr>
      <dsp:spPr>
        <a:xfrm>
          <a:off x="0" y="0"/>
          <a:ext cx="106829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80C3F-9D40-4A65-84C7-B7E5BCF0432D}">
      <dsp:nvSpPr>
        <dsp:cNvPr id="0" name=""/>
        <dsp:cNvSpPr/>
      </dsp:nvSpPr>
      <dsp:spPr>
        <a:xfrm>
          <a:off x="0" y="0"/>
          <a:ext cx="10682934" cy="90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Social interaction provides the means via which individuals gradually become able to see themselves through the eyes of others, learning who they are and how they fit into the world around. </a:t>
          </a:r>
          <a:endParaRPr lang="en-US" sz="1800" kern="1200" dirty="0"/>
        </a:p>
      </dsp:txBody>
      <dsp:txXfrm>
        <a:off x="0" y="0"/>
        <a:ext cx="10682934" cy="9060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5DAE8-BEDE-4B62-879D-7D2A482CE340}">
      <dsp:nvSpPr>
        <dsp:cNvPr id="0" name=""/>
        <dsp:cNvSpPr/>
      </dsp:nvSpPr>
      <dsp:spPr>
        <a:xfrm>
          <a:off x="0" y="0"/>
          <a:ext cx="531060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744E97-F6E5-4EDD-8EDA-FBD6ADDE0EB8}">
      <dsp:nvSpPr>
        <dsp:cNvPr id="0" name=""/>
        <dsp:cNvSpPr/>
      </dsp:nvSpPr>
      <dsp:spPr>
        <a:xfrm>
          <a:off x="0" y="0"/>
          <a:ext cx="5310602" cy="1909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Individuals have to learn the basics of both material and nonmaterial culture, everything from how to dress to what is suitable attire for a specific occasion; from when to sleep to what they sleep on; and from what is considered appropriate to eat for dinner to how to use the stove to prepare it.  </a:t>
          </a:r>
          <a:endParaRPr lang="en-US" sz="1800" kern="1200" dirty="0"/>
        </a:p>
      </dsp:txBody>
      <dsp:txXfrm>
        <a:off x="0" y="0"/>
        <a:ext cx="5310602" cy="19094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470A4-9AFB-46F8-A68D-8D45571CCCA9}"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F5B7A-4036-436D-8C25-E07C58972B49}" type="slidenum">
              <a:rPr lang="en-US" smtClean="0"/>
              <a:t>‹#›</a:t>
            </a:fld>
            <a:endParaRPr lang="en-US"/>
          </a:p>
        </p:txBody>
      </p:sp>
    </p:spTree>
    <p:extLst>
      <p:ext uri="{BB962C8B-B14F-4D97-AF65-F5344CB8AC3E}">
        <p14:creationId xmlns:p14="http://schemas.microsoft.com/office/powerpoint/2010/main" val="1879528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https://opentextbc.ca/introductiontosociology/chapter/chapter5-socialization/</a:t>
            </a:r>
          </a:p>
        </p:txBody>
      </p:sp>
      <p:sp>
        <p:nvSpPr>
          <p:cNvPr id="4" name="Slide Number Placeholder 3"/>
          <p:cNvSpPr>
            <a:spLocks noGrp="1"/>
          </p:cNvSpPr>
          <p:nvPr>
            <p:ph type="sldNum" sz="quarter" idx="5"/>
          </p:nvPr>
        </p:nvSpPr>
        <p:spPr/>
        <p:txBody>
          <a:bodyPr/>
          <a:lstStyle/>
          <a:p>
            <a:fld id="{E7CCE34D-CFF1-4FFE-815B-D050E7ED2DFD}" type="slidenum">
              <a:rPr lang="en-US" smtClean="0"/>
              <a:t>3</a:t>
            </a:fld>
            <a:endParaRPr lang="en-US"/>
          </a:p>
        </p:txBody>
      </p:sp>
    </p:spTree>
    <p:extLst>
      <p:ext uri="{BB962C8B-B14F-4D97-AF65-F5344CB8AC3E}">
        <p14:creationId xmlns:p14="http://schemas.microsoft.com/office/powerpoint/2010/main" val="782295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http://www.uop.edu.pk/ocontents/SOCIALIZATION.pdf</a:t>
            </a:r>
          </a:p>
        </p:txBody>
      </p:sp>
      <p:sp>
        <p:nvSpPr>
          <p:cNvPr id="4" name="Slide Number Placeholder 3"/>
          <p:cNvSpPr>
            <a:spLocks noGrp="1"/>
          </p:cNvSpPr>
          <p:nvPr>
            <p:ph type="sldNum" sz="quarter" idx="5"/>
          </p:nvPr>
        </p:nvSpPr>
        <p:spPr/>
        <p:txBody>
          <a:bodyPr/>
          <a:lstStyle/>
          <a:p>
            <a:fld id="{E7CCE34D-CFF1-4FFE-815B-D050E7ED2DFD}" type="slidenum">
              <a:rPr lang="en-US" smtClean="0"/>
              <a:t>17</a:t>
            </a:fld>
            <a:endParaRPr lang="en-US"/>
          </a:p>
        </p:txBody>
      </p:sp>
    </p:spTree>
    <p:extLst>
      <p:ext uri="{BB962C8B-B14F-4D97-AF65-F5344CB8AC3E}">
        <p14:creationId xmlns:p14="http://schemas.microsoft.com/office/powerpoint/2010/main" val="417387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https://study.com/learn/lesson/agents-of-socialization-types-examples.html</a:t>
            </a:r>
          </a:p>
        </p:txBody>
      </p:sp>
      <p:sp>
        <p:nvSpPr>
          <p:cNvPr id="4" name="Slide Number Placeholder 3"/>
          <p:cNvSpPr>
            <a:spLocks noGrp="1"/>
          </p:cNvSpPr>
          <p:nvPr>
            <p:ph type="sldNum" sz="quarter" idx="5"/>
          </p:nvPr>
        </p:nvSpPr>
        <p:spPr/>
        <p:txBody>
          <a:bodyPr/>
          <a:lstStyle/>
          <a:p>
            <a:fld id="{E7CCE34D-CFF1-4FFE-815B-D050E7ED2DFD}" type="slidenum">
              <a:rPr lang="en-US" smtClean="0"/>
              <a:t>27</a:t>
            </a:fld>
            <a:endParaRPr lang="en-US"/>
          </a:p>
        </p:txBody>
      </p:sp>
    </p:spTree>
    <p:extLst>
      <p:ext uri="{BB962C8B-B14F-4D97-AF65-F5344CB8AC3E}">
        <p14:creationId xmlns:p14="http://schemas.microsoft.com/office/powerpoint/2010/main" val="598083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https://www.youtube.com/watch?v=O5pZmNdW_xs</a:t>
            </a:r>
          </a:p>
          <a:p>
            <a:endParaRPr lang="en-US" dirty="0"/>
          </a:p>
        </p:txBody>
      </p:sp>
      <p:sp>
        <p:nvSpPr>
          <p:cNvPr id="4" name="Slide Number Placeholder 3"/>
          <p:cNvSpPr>
            <a:spLocks noGrp="1"/>
          </p:cNvSpPr>
          <p:nvPr>
            <p:ph type="sldNum" sz="quarter" idx="10"/>
          </p:nvPr>
        </p:nvSpPr>
        <p:spPr/>
        <p:txBody>
          <a:bodyPr/>
          <a:lstStyle/>
          <a:p>
            <a:fld id="{E7CCE34D-CFF1-4FFE-815B-D050E7ED2DFD}" type="slidenum">
              <a:rPr lang="en-US" smtClean="0"/>
              <a:t>32</a:t>
            </a:fld>
            <a:endParaRPr lang="en-US"/>
          </a:p>
        </p:txBody>
      </p:sp>
    </p:spTree>
    <p:extLst>
      <p:ext uri="{BB962C8B-B14F-4D97-AF65-F5344CB8AC3E}">
        <p14:creationId xmlns:p14="http://schemas.microsoft.com/office/powerpoint/2010/main" val="251049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7F1377-660E-4149-9975-9172109B6C50}" type="datetime1">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306556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A4D6E-4927-4305-AC08-DE1B1D1FF859}" type="datetime1">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196038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12FA4B-EF1F-46B4-B748-34EDD24A4B5F}" type="datetime1">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314377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21164C-E0D4-4372-A943-3AA18131CA99}" type="datetime1">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3096366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9E7881E-094F-46E7-A060-4D9128FE383F}" type="datetime1">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1605089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3F4296-EC4A-4687-BF3B-9DE072CCD208}" type="datetime1">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343544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435D08-FB42-48C1-B6B4-6B565E718DFF}" type="datetime1">
              <a:rPr lang="en-US" smtClean="0"/>
              <a:t>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197616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DB51764-4036-4754-BF54-89F228F9C0E3}" type="datetime1">
              <a:rPr lang="en-US" smtClean="0"/>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265815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96C9C-30FE-4E47-BEA8-E65CD0587E96}" type="datetime1">
              <a:rPr lang="en-US" smtClean="0"/>
              <a:t>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3396182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A0FA26F-3613-44F5-B94A-75C2CA628F24}" type="datetime1">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3519655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1716B5-C0C0-46D9-8CE4-A5BA270D1BEA}" type="datetime1">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BDA0D-7F83-4239-A901-63ADCF93DA05}" type="slidenum">
              <a:rPr lang="en-US" smtClean="0"/>
              <a:t>‹#›</a:t>
            </a:fld>
            <a:endParaRPr lang="en-US"/>
          </a:p>
        </p:txBody>
      </p:sp>
    </p:spTree>
    <p:extLst>
      <p:ext uri="{BB962C8B-B14F-4D97-AF65-F5344CB8AC3E}">
        <p14:creationId xmlns:p14="http://schemas.microsoft.com/office/powerpoint/2010/main" val="166321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92680A-85A5-44CE-A1EB-F22EBB588A08}" type="datetime1">
              <a:rPr lang="en-US" smtClean="0"/>
              <a:t>2/18/2025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BDA0D-7F83-4239-A901-63ADCF93DA05}" type="slidenum">
              <a:rPr lang="en-US" smtClean="0"/>
              <a:t>‹#›</a:t>
            </a:fld>
            <a:endParaRPr lang="en-US"/>
          </a:p>
        </p:txBody>
      </p:sp>
    </p:spTree>
    <p:extLst>
      <p:ext uri="{BB962C8B-B14F-4D97-AF65-F5344CB8AC3E}">
        <p14:creationId xmlns:p14="http://schemas.microsoft.com/office/powerpoint/2010/main" val="43894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Layout" Target="../diagrams/layout20.xml"/><Relationship Id="rId3" Type="http://schemas.openxmlformats.org/officeDocument/2006/relationships/diagramLayout" Target="../diagrams/layout18.xml"/><Relationship Id="rId7" Type="http://schemas.openxmlformats.org/officeDocument/2006/relationships/diagramData" Target="../diagrams/data19.xml"/><Relationship Id="rId12" Type="http://schemas.openxmlformats.org/officeDocument/2006/relationships/diagramData" Target="../diagrams/data20.xml"/><Relationship Id="rId2" Type="http://schemas.openxmlformats.org/officeDocument/2006/relationships/diagramData" Target="../diagrams/data18.xml"/><Relationship Id="rId16" Type="http://schemas.microsoft.com/office/2007/relationships/diagramDrawing" Target="../diagrams/drawing20.xml"/><Relationship Id="rId1" Type="http://schemas.openxmlformats.org/officeDocument/2006/relationships/slideLayout" Target="../slideLayouts/slideLayout2.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5" Type="http://schemas.openxmlformats.org/officeDocument/2006/relationships/diagramColors" Target="../diagrams/colors20.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 Id="rId14" Type="http://schemas.openxmlformats.org/officeDocument/2006/relationships/diagramQuickStyle" Target="../diagrams/quickStyle2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7.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2.jpg"/><Relationship Id="rId7" Type="http://schemas.openxmlformats.org/officeDocument/2006/relationships/diagramColors" Target="../diagrams/colors2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12" Type="http://schemas.openxmlformats.org/officeDocument/2006/relationships/image" Target="../media/image14.jpe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8.xml"/><Relationship Id="rId13" Type="http://schemas.openxmlformats.org/officeDocument/2006/relationships/diagramData" Target="../diagrams/data29.xml"/><Relationship Id="rId18" Type="http://schemas.openxmlformats.org/officeDocument/2006/relationships/diagramData" Target="../diagrams/data30.xml"/><Relationship Id="rId3" Type="http://schemas.openxmlformats.org/officeDocument/2006/relationships/diagramData" Target="../diagrams/data27.xml"/><Relationship Id="rId21" Type="http://schemas.openxmlformats.org/officeDocument/2006/relationships/diagramColors" Target="../diagrams/colors30.xml"/><Relationship Id="rId7" Type="http://schemas.microsoft.com/office/2007/relationships/diagramDrawing" Target="../diagrams/drawing27.xml"/><Relationship Id="rId12" Type="http://schemas.microsoft.com/office/2007/relationships/diagramDrawing" Target="../diagrams/drawing28.xml"/><Relationship Id="rId17" Type="http://schemas.microsoft.com/office/2007/relationships/diagramDrawing" Target="../diagrams/drawing29.xml"/><Relationship Id="rId2" Type="http://schemas.openxmlformats.org/officeDocument/2006/relationships/image" Target="../media/image16.jpg"/><Relationship Id="rId16" Type="http://schemas.openxmlformats.org/officeDocument/2006/relationships/diagramColors" Target="../diagrams/colors29.xml"/><Relationship Id="rId20" Type="http://schemas.openxmlformats.org/officeDocument/2006/relationships/diagramQuickStyle" Target="../diagrams/quickStyle30.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5" Type="http://schemas.openxmlformats.org/officeDocument/2006/relationships/diagramQuickStyle" Target="../diagrams/quickStyle29.xml"/><Relationship Id="rId10" Type="http://schemas.openxmlformats.org/officeDocument/2006/relationships/diagramQuickStyle" Target="../diagrams/quickStyle28.xml"/><Relationship Id="rId19" Type="http://schemas.openxmlformats.org/officeDocument/2006/relationships/diagramLayout" Target="../diagrams/layout30.xml"/><Relationship Id="rId4" Type="http://schemas.openxmlformats.org/officeDocument/2006/relationships/diagramLayout" Target="../diagrams/layout27.xml"/><Relationship Id="rId9" Type="http://schemas.openxmlformats.org/officeDocument/2006/relationships/diagramLayout" Target="../diagrams/layout28.xml"/><Relationship Id="rId14" Type="http://schemas.openxmlformats.org/officeDocument/2006/relationships/diagramLayout" Target="../diagrams/layout29.xml"/><Relationship Id="rId22" Type="http://schemas.microsoft.com/office/2007/relationships/diagramDrawing" Target="../diagrams/drawing30.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32.xml"/><Relationship Id="rId13" Type="http://schemas.openxmlformats.org/officeDocument/2006/relationships/diagramData" Target="../diagrams/data33.xml"/><Relationship Id="rId3" Type="http://schemas.openxmlformats.org/officeDocument/2006/relationships/diagramLayout" Target="../diagrams/layout31.xml"/><Relationship Id="rId7" Type="http://schemas.openxmlformats.org/officeDocument/2006/relationships/image" Target="../media/image18.jpg"/><Relationship Id="rId12" Type="http://schemas.microsoft.com/office/2007/relationships/diagramDrawing" Target="../diagrams/drawing32.xml"/><Relationship Id="rId17" Type="http://schemas.microsoft.com/office/2007/relationships/diagramDrawing" Target="../diagrams/drawing33.xml"/><Relationship Id="rId2" Type="http://schemas.openxmlformats.org/officeDocument/2006/relationships/diagramData" Target="../diagrams/data31.xml"/><Relationship Id="rId16" Type="http://schemas.openxmlformats.org/officeDocument/2006/relationships/diagramColors" Target="../diagrams/colors33.xml"/><Relationship Id="rId1" Type="http://schemas.openxmlformats.org/officeDocument/2006/relationships/slideLayout" Target="../slideLayouts/slideLayout7.xml"/><Relationship Id="rId6" Type="http://schemas.microsoft.com/office/2007/relationships/diagramDrawing" Target="../diagrams/drawing31.xml"/><Relationship Id="rId11" Type="http://schemas.openxmlformats.org/officeDocument/2006/relationships/diagramColors" Target="../diagrams/colors32.xml"/><Relationship Id="rId5" Type="http://schemas.openxmlformats.org/officeDocument/2006/relationships/diagramColors" Target="../diagrams/colors31.xml"/><Relationship Id="rId15" Type="http://schemas.openxmlformats.org/officeDocument/2006/relationships/diagramQuickStyle" Target="../diagrams/quickStyle33.xml"/><Relationship Id="rId10" Type="http://schemas.openxmlformats.org/officeDocument/2006/relationships/diagramQuickStyle" Target="../diagrams/quickStyle32.xml"/><Relationship Id="rId4" Type="http://schemas.openxmlformats.org/officeDocument/2006/relationships/diagramQuickStyle" Target="../diagrams/quickStyle31.xml"/><Relationship Id="rId9" Type="http://schemas.openxmlformats.org/officeDocument/2006/relationships/diagramLayout" Target="../diagrams/layout32.xml"/><Relationship Id="rId14" Type="http://schemas.openxmlformats.org/officeDocument/2006/relationships/diagramLayout" Target="../diagrams/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0.jpeg"/><Relationship Id="rId13" Type="http://schemas.microsoft.com/office/2007/relationships/diagramDrawing" Target="../diagrams/drawing35.xml"/><Relationship Id="rId18" Type="http://schemas.microsoft.com/office/2007/relationships/diagramDrawing" Target="../diagrams/drawing36.xml"/><Relationship Id="rId3" Type="http://schemas.openxmlformats.org/officeDocument/2006/relationships/diagramData" Target="../diagrams/data34.xml"/><Relationship Id="rId21" Type="http://schemas.openxmlformats.org/officeDocument/2006/relationships/diagramQuickStyle" Target="../diagrams/quickStyle37.xml"/><Relationship Id="rId7" Type="http://schemas.microsoft.com/office/2007/relationships/diagramDrawing" Target="../diagrams/drawing34.xml"/><Relationship Id="rId12" Type="http://schemas.openxmlformats.org/officeDocument/2006/relationships/diagramColors" Target="../diagrams/colors35.xml"/><Relationship Id="rId17" Type="http://schemas.openxmlformats.org/officeDocument/2006/relationships/diagramColors" Target="../diagrams/colors36.xml"/><Relationship Id="rId2" Type="http://schemas.openxmlformats.org/officeDocument/2006/relationships/notesSlide" Target="../notesSlides/notesSlide3.xml"/><Relationship Id="rId16" Type="http://schemas.openxmlformats.org/officeDocument/2006/relationships/diagramQuickStyle" Target="../diagrams/quickStyle36.xml"/><Relationship Id="rId20" Type="http://schemas.openxmlformats.org/officeDocument/2006/relationships/diagramLayout" Target="../diagrams/layout37.xml"/><Relationship Id="rId1" Type="http://schemas.openxmlformats.org/officeDocument/2006/relationships/slideLayout" Target="../slideLayouts/slideLayout7.xml"/><Relationship Id="rId6" Type="http://schemas.openxmlformats.org/officeDocument/2006/relationships/diagramColors" Target="../diagrams/colors34.xml"/><Relationship Id="rId11" Type="http://schemas.openxmlformats.org/officeDocument/2006/relationships/diagramQuickStyle" Target="../diagrams/quickStyle35.xml"/><Relationship Id="rId5" Type="http://schemas.openxmlformats.org/officeDocument/2006/relationships/diagramQuickStyle" Target="../diagrams/quickStyle34.xml"/><Relationship Id="rId15" Type="http://schemas.openxmlformats.org/officeDocument/2006/relationships/diagramLayout" Target="../diagrams/layout36.xml"/><Relationship Id="rId23" Type="http://schemas.microsoft.com/office/2007/relationships/diagramDrawing" Target="../diagrams/drawing37.xml"/><Relationship Id="rId10" Type="http://schemas.openxmlformats.org/officeDocument/2006/relationships/diagramLayout" Target="../diagrams/layout35.xml"/><Relationship Id="rId19" Type="http://schemas.openxmlformats.org/officeDocument/2006/relationships/diagramData" Target="../diagrams/data37.xml"/><Relationship Id="rId4" Type="http://schemas.openxmlformats.org/officeDocument/2006/relationships/diagramLayout" Target="../diagrams/layout34.xml"/><Relationship Id="rId9" Type="http://schemas.openxmlformats.org/officeDocument/2006/relationships/diagramData" Target="../diagrams/data35.xml"/><Relationship Id="rId14" Type="http://schemas.openxmlformats.org/officeDocument/2006/relationships/diagramData" Target="../diagrams/data36.xml"/><Relationship Id="rId22" Type="http://schemas.openxmlformats.org/officeDocument/2006/relationships/diagramColors" Target="../diagrams/colors3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39.xml"/><Relationship Id="rId13" Type="http://schemas.openxmlformats.org/officeDocument/2006/relationships/diagramData" Target="../diagrams/data40.xml"/><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17" Type="http://schemas.microsoft.com/office/2007/relationships/diagramDrawing" Target="../diagrams/drawing40.xml"/><Relationship Id="rId2" Type="http://schemas.openxmlformats.org/officeDocument/2006/relationships/image" Target="../media/image22.jpg"/><Relationship Id="rId16" Type="http://schemas.openxmlformats.org/officeDocument/2006/relationships/diagramColors" Target="../diagrams/colors40.xml"/><Relationship Id="rId1" Type="http://schemas.openxmlformats.org/officeDocument/2006/relationships/slideLayout" Target="../slideLayouts/slideLayout7.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5" Type="http://schemas.openxmlformats.org/officeDocument/2006/relationships/diagramQuickStyle" Target="../diagrams/quickStyle40.xml"/><Relationship Id="rId10" Type="http://schemas.openxmlformats.org/officeDocument/2006/relationships/diagramQuickStyle" Target="../diagrams/quickStyle39.xml"/><Relationship Id="rId4" Type="http://schemas.openxmlformats.org/officeDocument/2006/relationships/diagramLayout" Target="../diagrams/layout38.xml"/><Relationship Id="rId9" Type="http://schemas.openxmlformats.org/officeDocument/2006/relationships/diagramLayout" Target="../diagrams/layout39.xml"/><Relationship Id="rId14" Type="http://schemas.openxmlformats.org/officeDocument/2006/relationships/diagramLayout" Target="../diagrams/layout40.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jpg"/><Relationship Id="rId18" Type="http://schemas.microsoft.com/office/2007/relationships/diagramDrawing" Target="../diagrams/drawing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Colors" Target="../diagrams/colors3.xml"/><Relationship Id="rId2" Type="http://schemas.openxmlformats.org/officeDocument/2006/relationships/notesSlide" Target="../notesSlides/notesSlide1.xml"/><Relationship Id="rId16" Type="http://schemas.openxmlformats.org/officeDocument/2006/relationships/diagramQuickStyle" Target="../diagrams/quickStyl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Layout" Target="../diagrams/layout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Data" Target="../diagrams/data3.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microsoft.com/office/2007/relationships/diagramDrawing" Target="../diagrams/drawing41.xml"/><Relationship Id="rId13" Type="http://schemas.microsoft.com/office/2007/relationships/diagramDrawing" Target="../diagrams/drawing42.xml"/><Relationship Id="rId18" Type="http://schemas.microsoft.com/office/2007/relationships/diagramDrawing" Target="../diagrams/drawing43.xml"/><Relationship Id="rId3" Type="http://schemas.openxmlformats.org/officeDocument/2006/relationships/image" Target="../media/image25.jpeg"/><Relationship Id="rId7" Type="http://schemas.openxmlformats.org/officeDocument/2006/relationships/diagramColors" Target="../diagrams/colors41.xml"/><Relationship Id="rId12" Type="http://schemas.openxmlformats.org/officeDocument/2006/relationships/diagramColors" Target="../diagrams/colors42.xml"/><Relationship Id="rId17" Type="http://schemas.openxmlformats.org/officeDocument/2006/relationships/diagramColors" Target="../diagrams/colors43.xml"/><Relationship Id="rId2" Type="http://schemas.openxmlformats.org/officeDocument/2006/relationships/image" Target="../media/image24.png"/><Relationship Id="rId16" Type="http://schemas.openxmlformats.org/officeDocument/2006/relationships/diagramQuickStyle" Target="../diagrams/quickStyle43.xml"/><Relationship Id="rId1" Type="http://schemas.openxmlformats.org/officeDocument/2006/relationships/slideLayout" Target="../slideLayouts/slideLayout7.xml"/><Relationship Id="rId6" Type="http://schemas.openxmlformats.org/officeDocument/2006/relationships/diagramQuickStyle" Target="../diagrams/quickStyle41.xml"/><Relationship Id="rId11" Type="http://schemas.openxmlformats.org/officeDocument/2006/relationships/diagramQuickStyle" Target="../diagrams/quickStyle42.xml"/><Relationship Id="rId5" Type="http://schemas.openxmlformats.org/officeDocument/2006/relationships/diagramLayout" Target="../diagrams/layout41.xml"/><Relationship Id="rId15" Type="http://schemas.openxmlformats.org/officeDocument/2006/relationships/diagramLayout" Target="../diagrams/layout43.xml"/><Relationship Id="rId10" Type="http://schemas.openxmlformats.org/officeDocument/2006/relationships/diagramLayout" Target="../diagrams/layout42.xml"/><Relationship Id="rId4" Type="http://schemas.openxmlformats.org/officeDocument/2006/relationships/diagramData" Target="../diagrams/data41.xml"/><Relationship Id="rId9" Type="http://schemas.openxmlformats.org/officeDocument/2006/relationships/diagramData" Target="../diagrams/data42.xml"/><Relationship Id="rId14" Type="http://schemas.openxmlformats.org/officeDocument/2006/relationships/diagramData" Target="../diagrams/data4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hyperlink" Target="https://www.youtube.com/watch?v=O5pZmNdW_xs" TargetMode="External"/><Relationship Id="rId4"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45.xml"/><Relationship Id="rId3" Type="http://schemas.openxmlformats.org/officeDocument/2006/relationships/diagramLayout" Target="../diagrams/layout44.xml"/><Relationship Id="rId7" Type="http://schemas.openxmlformats.org/officeDocument/2006/relationships/diagramData" Target="../diagrams/data45.xml"/><Relationship Id="rId12" Type="http://schemas.openxmlformats.org/officeDocument/2006/relationships/image" Target="../media/image27.jpg"/><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11" Type="http://schemas.microsoft.com/office/2007/relationships/diagramDrawing" Target="../diagrams/drawing45.xml"/><Relationship Id="rId5" Type="http://schemas.openxmlformats.org/officeDocument/2006/relationships/diagramColors" Target="../diagrams/colors44.xml"/><Relationship Id="rId10" Type="http://schemas.openxmlformats.org/officeDocument/2006/relationships/diagramColors" Target="../diagrams/colors45.xml"/><Relationship Id="rId4" Type="http://schemas.openxmlformats.org/officeDocument/2006/relationships/diagramQuickStyle" Target="../diagrams/quickStyle44.xml"/><Relationship Id="rId9" Type="http://schemas.openxmlformats.org/officeDocument/2006/relationships/diagramQuickStyle" Target="../diagrams/quickStyle45.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7.xml"/><Relationship Id="rId13" Type="http://schemas.openxmlformats.org/officeDocument/2006/relationships/diagramLayout" Target="../diagrams/layout48.xml"/><Relationship Id="rId3" Type="http://schemas.openxmlformats.org/officeDocument/2006/relationships/diagramLayout" Target="../diagrams/layout46.xml"/><Relationship Id="rId7" Type="http://schemas.openxmlformats.org/officeDocument/2006/relationships/diagramData" Target="../diagrams/data47.xml"/><Relationship Id="rId12" Type="http://schemas.openxmlformats.org/officeDocument/2006/relationships/diagramData" Target="../diagrams/data48.xml"/><Relationship Id="rId2" Type="http://schemas.openxmlformats.org/officeDocument/2006/relationships/diagramData" Target="../diagrams/data46.xml"/><Relationship Id="rId16" Type="http://schemas.microsoft.com/office/2007/relationships/diagramDrawing" Target="../diagrams/drawing48.xml"/><Relationship Id="rId1" Type="http://schemas.openxmlformats.org/officeDocument/2006/relationships/slideLayout" Target="../slideLayouts/slideLayout7.xml"/><Relationship Id="rId6" Type="http://schemas.microsoft.com/office/2007/relationships/diagramDrawing" Target="../diagrams/drawing46.xml"/><Relationship Id="rId11" Type="http://schemas.microsoft.com/office/2007/relationships/diagramDrawing" Target="../diagrams/drawing47.xml"/><Relationship Id="rId5" Type="http://schemas.openxmlformats.org/officeDocument/2006/relationships/diagramColors" Target="../diagrams/colors46.xml"/><Relationship Id="rId15" Type="http://schemas.openxmlformats.org/officeDocument/2006/relationships/diagramColors" Target="../diagrams/colors48.xml"/><Relationship Id="rId10" Type="http://schemas.openxmlformats.org/officeDocument/2006/relationships/diagramColors" Target="../diagrams/colors47.xml"/><Relationship Id="rId4" Type="http://schemas.openxmlformats.org/officeDocument/2006/relationships/diagramQuickStyle" Target="../diagrams/quickStyle46.xml"/><Relationship Id="rId9" Type="http://schemas.openxmlformats.org/officeDocument/2006/relationships/diagramQuickStyle" Target="../diagrams/quickStyle47.xml"/><Relationship Id="rId14" Type="http://schemas.openxmlformats.org/officeDocument/2006/relationships/diagramQuickStyle" Target="../diagrams/quickStyle48.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image" Target="../media/image29.jpg"/><Relationship Id="rId3" Type="http://schemas.openxmlformats.org/officeDocument/2006/relationships/diagramLayout" Target="../diagrams/layout49.xml"/><Relationship Id="rId7" Type="http://schemas.openxmlformats.org/officeDocument/2006/relationships/diagramData" Target="../diagrams/data50.xml"/><Relationship Id="rId12" Type="http://schemas.openxmlformats.org/officeDocument/2006/relationships/image" Target="../media/image28.jpg"/><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11" Type="http://schemas.microsoft.com/office/2007/relationships/diagramDrawing" Target="../diagrams/drawing50.xml"/><Relationship Id="rId5" Type="http://schemas.openxmlformats.org/officeDocument/2006/relationships/diagramColors" Target="../diagrams/colors49.xml"/><Relationship Id="rId10" Type="http://schemas.openxmlformats.org/officeDocument/2006/relationships/diagramColors" Target="../diagrams/colors50.xml"/><Relationship Id="rId4" Type="http://schemas.openxmlformats.org/officeDocument/2006/relationships/diagramQuickStyle" Target="../diagrams/quickStyle49.xml"/><Relationship Id="rId9" Type="http://schemas.openxmlformats.org/officeDocument/2006/relationships/diagramQuickStyle" Target="../diagrams/quickStyle50.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52.xml"/><Relationship Id="rId13" Type="http://schemas.openxmlformats.org/officeDocument/2006/relationships/diagramData" Target="../diagrams/data53.xml"/><Relationship Id="rId3" Type="http://schemas.openxmlformats.org/officeDocument/2006/relationships/diagramLayout" Target="../diagrams/layout51.xml"/><Relationship Id="rId7" Type="http://schemas.openxmlformats.org/officeDocument/2006/relationships/diagramData" Target="../diagrams/data52.xml"/><Relationship Id="rId12" Type="http://schemas.openxmlformats.org/officeDocument/2006/relationships/image" Target="../media/image30.jpg"/><Relationship Id="rId17" Type="http://schemas.microsoft.com/office/2007/relationships/diagramDrawing" Target="../diagrams/drawing53.xml"/><Relationship Id="rId2" Type="http://schemas.openxmlformats.org/officeDocument/2006/relationships/diagramData" Target="../diagrams/data51.xml"/><Relationship Id="rId16" Type="http://schemas.openxmlformats.org/officeDocument/2006/relationships/diagramColors" Target="../diagrams/colors53.xml"/><Relationship Id="rId1" Type="http://schemas.openxmlformats.org/officeDocument/2006/relationships/slideLayout" Target="../slideLayouts/slideLayout2.xml"/><Relationship Id="rId6" Type="http://schemas.microsoft.com/office/2007/relationships/diagramDrawing" Target="../diagrams/drawing51.xml"/><Relationship Id="rId11" Type="http://schemas.microsoft.com/office/2007/relationships/diagramDrawing" Target="../diagrams/drawing52.xml"/><Relationship Id="rId5" Type="http://schemas.openxmlformats.org/officeDocument/2006/relationships/diagramColors" Target="../diagrams/colors51.xml"/><Relationship Id="rId15" Type="http://schemas.openxmlformats.org/officeDocument/2006/relationships/diagramQuickStyle" Target="../diagrams/quickStyle53.xml"/><Relationship Id="rId10" Type="http://schemas.openxmlformats.org/officeDocument/2006/relationships/diagramColors" Target="../diagrams/colors52.xml"/><Relationship Id="rId4" Type="http://schemas.openxmlformats.org/officeDocument/2006/relationships/diagramQuickStyle" Target="../diagrams/quickStyle51.xml"/><Relationship Id="rId9" Type="http://schemas.openxmlformats.org/officeDocument/2006/relationships/diagramQuickStyle" Target="../diagrams/quickStyle52.xml"/><Relationship Id="rId14" Type="http://schemas.openxmlformats.org/officeDocument/2006/relationships/diagramLayout" Target="../diagrams/layout53.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55.xml"/><Relationship Id="rId13" Type="http://schemas.openxmlformats.org/officeDocument/2006/relationships/image" Target="../media/image32.png"/><Relationship Id="rId18" Type="http://schemas.microsoft.com/office/2007/relationships/diagramDrawing" Target="../diagrams/drawing56.xml"/><Relationship Id="rId3" Type="http://schemas.openxmlformats.org/officeDocument/2006/relationships/diagramLayout" Target="../diagrams/layout54.xml"/><Relationship Id="rId7" Type="http://schemas.openxmlformats.org/officeDocument/2006/relationships/image" Target="../media/image31.jpeg"/><Relationship Id="rId12" Type="http://schemas.microsoft.com/office/2007/relationships/diagramDrawing" Target="../diagrams/drawing55.xml"/><Relationship Id="rId17" Type="http://schemas.openxmlformats.org/officeDocument/2006/relationships/diagramColors" Target="../diagrams/colors56.xml"/><Relationship Id="rId2" Type="http://schemas.openxmlformats.org/officeDocument/2006/relationships/diagramData" Target="../diagrams/data54.xml"/><Relationship Id="rId16" Type="http://schemas.openxmlformats.org/officeDocument/2006/relationships/diagramQuickStyle" Target="../diagrams/quickStyle56.xml"/><Relationship Id="rId1" Type="http://schemas.openxmlformats.org/officeDocument/2006/relationships/slideLayout" Target="../slideLayouts/slideLayout7.xml"/><Relationship Id="rId6" Type="http://schemas.microsoft.com/office/2007/relationships/diagramDrawing" Target="../diagrams/drawing54.xml"/><Relationship Id="rId11" Type="http://schemas.openxmlformats.org/officeDocument/2006/relationships/diagramColors" Target="../diagrams/colors55.xml"/><Relationship Id="rId5" Type="http://schemas.openxmlformats.org/officeDocument/2006/relationships/diagramColors" Target="../diagrams/colors54.xml"/><Relationship Id="rId15" Type="http://schemas.openxmlformats.org/officeDocument/2006/relationships/diagramLayout" Target="../diagrams/layout56.xml"/><Relationship Id="rId10" Type="http://schemas.openxmlformats.org/officeDocument/2006/relationships/diagramQuickStyle" Target="../diagrams/quickStyle55.xml"/><Relationship Id="rId4" Type="http://schemas.openxmlformats.org/officeDocument/2006/relationships/diagramQuickStyle" Target="../diagrams/quickStyle54.xml"/><Relationship Id="rId9" Type="http://schemas.openxmlformats.org/officeDocument/2006/relationships/diagramLayout" Target="../diagrams/layout55.xml"/><Relationship Id="rId14" Type="http://schemas.openxmlformats.org/officeDocument/2006/relationships/diagramData" Target="../diagrams/data5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59.xml"/><Relationship Id="rId13" Type="http://schemas.openxmlformats.org/officeDocument/2006/relationships/diagramData" Target="../diagrams/data60.xml"/><Relationship Id="rId3" Type="http://schemas.openxmlformats.org/officeDocument/2006/relationships/diagramData" Target="../diagrams/data58.xml"/><Relationship Id="rId7" Type="http://schemas.microsoft.com/office/2007/relationships/diagramDrawing" Target="../diagrams/drawing58.xml"/><Relationship Id="rId12" Type="http://schemas.microsoft.com/office/2007/relationships/diagramDrawing" Target="../diagrams/drawing59.xml"/><Relationship Id="rId17" Type="http://schemas.microsoft.com/office/2007/relationships/diagramDrawing" Target="../diagrams/drawing60.xml"/><Relationship Id="rId2" Type="http://schemas.openxmlformats.org/officeDocument/2006/relationships/image" Target="../media/image34.png"/><Relationship Id="rId16" Type="http://schemas.openxmlformats.org/officeDocument/2006/relationships/diagramColors" Target="../diagrams/colors60.xml"/><Relationship Id="rId1" Type="http://schemas.openxmlformats.org/officeDocument/2006/relationships/slideLayout" Target="../slideLayouts/slideLayout2.xml"/><Relationship Id="rId6" Type="http://schemas.openxmlformats.org/officeDocument/2006/relationships/diagramColors" Target="../diagrams/colors58.xml"/><Relationship Id="rId11" Type="http://schemas.openxmlformats.org/officeDocument/2006/relationships/diagramColors" Target="../diagrams/colors59.xml"/><Relationship Id="rId5" Type="http://schemas.openxmlformats.org/officeDocument/2006/relationships/diagramQuickStyle" Target="../diagrams/quickStyle58.xml"/><Relationship Id="rId15" Type="http://schemas.openxmlformats.org/officeDocument/2006/relationships/diagramQuickStyle" Target="../diagrams/quickStyle60.xml"/><Relationship Id="rId10" Type="http://schemas.openxmlformats.org/officeDocument/2006/relationships/diagramQuickStyle" Target="../diagrams/quickStyle59.xml"/><Relationship Id="rId4" Type="http://schemas.openxmlformats.org/officeDocument/2006/relationships/diagramLayout" Target="../diagrams/layout58.xml"/><Relationship Id="rId9" Type="http://schemas.openxmlformats.org/officeDocument/2006/relationships/diagramLayout" Target="../diagrams/layout59.xml"/><Relationship Id="rId14" Type="http://schemas.openxmlformats.org/officeDocument/2006/relationships/diagramLayout" Target="../diagrams/layout60.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18" Type="http://schemas.openxmlformats.org/officeDocument/2006/relationships/diagramData" Target="../diagrams/data7.xml"/><Relationship Id="rId3" Type="http://schemas.openxmlformats.org/officeDocument/2006/relationships/diagramLayout" Target="../diagrams/layout4.xml"/><Relationship Id="rId21" Type="http://schemas.openxmlformats.org/officeDocument/2006/relationships/diagramColors" Target="../diagrams/colors7.xml"/><Relationship Id="rId7" Type="http://schemas.openxmlformats.org/officeDocument/2006/relationships/image" Target="../media/image2.jpg"/><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diagramData" Target="../diagrams/data4.xml"/><Relationship Id="rId16" Type="http://schemas.openxmlformats.org/officeDocument/2006/relationships/diagramColors" Target="../diagrams/colors6.xml"/><Relationship Id="rId20"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Colors" Target="../diagrams/colors5.xml"/><Relationship Id="rId5" Type="http://schemas.openxmlformats.org/officeDocument/2006/relationships/diagramColors" Target="../diagrams/colors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19" Type="http://schemas.openxmlformats.org/officeDocument/2006/relationships/diagramLayout" Target="../diagrams/layout7.xml"/><Relationship Id="rId4" Type="http://schemas.openxmlformats.org/officeDocument/2006/relationships/diagramQuickStyle" Target="../diagrams/quickStyle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image" Target="../media/image3.png"/><Relationship Id="rId16" Type="http://schemas.openxmlformats.org/officeDocument/2006/relationships/diagramColors" Target="../diagrams/colors10.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6599" y="1751500"/>
            <a:ext cx="5745344" cy="3335890"/>
          </a:xfrm>
          <a:prstGeom prst="rect">
            <a:avLst/>
          </a:prstGeom>
        </p:spPr>
      </p:pic>
      <p:sp>
        <p:nvSpPr>
          <p:cNvPr id="4" name="Title 3"/>
          <p:cNvSpPr>
            <a:spLocks noGrp="1"/>
          </p:cNvSpPr>
          <p:nvPr>
            <p:ph type="ctrTitle"/>
          </p:nvPr>
        </p:nvSpPr>
        <p:spPr>
          <a:xfrm>
            <a:off x="1681941" y="663027"/>
            <a:ext cx="9144000" cy="924705"/>
          </a:xfrm>
          <a:solidFill>
            <a:srgbClr val="FF5050"/>
          </a:solidFill>
        </p:spPr>
        <p:txBody>
          <a:bodyPr/>
          <a:lstStyle/>
          <a:p>
            <a:r>
              <a:rPr lang="en-US" b="1" dirty="0" smtClean="0">
                <a:solidFill>
                  <a:schemeClr val="bg1"/>
                </a:solidFill>
              </a:rPr>
              <a:t>Socialization </a:t>
            </a:r>
            <a:endParaRPr lang="en-US" b="1" dirty="0">
              <a:solidFill>
                <a:schemeClr val="bg1"/>
              </a:solidFill>
            </a:endParaRPr>
          </a:p>
        </p:txBody>
      </p:sp>
      <p:sp>
        <p:nvSpPr>
          <p:cNvPr id="5" name="Subtitle 4"/>
          <p:cNvSpPr>
            <a:spLocks noGrp="1"/>
          </p:cNvSpPr>
          <p:nvPr>
            <p:ph type="subTitle" idx="1"/>
          </p:nvPr>
        </p:nvSpPr>
        <p:spPr>
          <a:xfrm>
            <a:off x="2939933" y="5087390"/>
            <a:ext cx="6677890" cy="802178"/>
          </a:xfrm>
          <a:solidFill>
            <a:srgbClr val="7F82F5"/>
          </a:solidFill>
        </p:spPr>
        <p:txBody>
          <a:bodyPr>
            <a:normAutofit fontScale="92500" lnSpcReduction="10000"/>
          </a:bodyPr>
          <a:lstStyle/>
          <a:p>
            <a:pPr lvl="0"/>
            <a:r>
              <a:rPr lang="en-US" dirty="0">
                <a:ln w="0"/>
                <a:solidFill>
                  <a:schemeClr val="bg1"/>
                </a:solidFill>
              </a:rPr>
              <a:t>Ms. Kauser Malik </a:t>
            </a:r>
          </a:p>
          <a:p>
            <a:pPr lvl="0"/>
            <a:r>
              <a:rPr lang="en-US" dirty="0">
                <a:solidFill>
                  <a:schemeClr val="bg1"/>
                </a:solidFill>
                <a:ea typeface="Gill Sans"/>
                <a:cs typeface="Gill Sans"/>
                <a:sym typeface="Gill Sans"/>
              </a:rPr>
              <a:t>Lecturer </a:t>
            </a:r>
            <a:r>
              <a:rPr lang="en-US">
                <a:solidFill>
                  <a:schemeClr val="bg1"/>
                </a:solidFill>
                <a:ea typeface="Gill Sans"/>
                <a:cs typeface="Gill Sans"/>
                <a:sym typeface="Gill Sans"/>
              </a:rPr>
              <a:t>(</a:t>
            </a:r>
            <a:r>
              <a:rPr lang="en-US" smtClean="0">
                <a:solidFill>
                  <a:schemeClr val="bg1"/>
                </a:solidFill>
                <a:ea typeface="Gill Sans"/>
                <a:cs typeface="Gill Sans"/>
                <a:sym typeface="Gill Sans"/>
              </a:rPr>
              <a:t>Sciences </a:t>
            </a:r>
            <a:r>
              <a:rPr lang="en-US" dirty="0">
                <a:solidFill>
                  <a:schemeClr val="bg1"/>
                </a:solidFill>
                <a:ea typeface="Gill Sans"/>
                <a:cs typeface="Gill Sans"/>
                <a:sym typeface="Gill Sans"/>
              </a:rPr>
              <a:t>&amp; Humanities</a:t>
            </a:r>
            <a:r>
              <a:rPr lang="en-US" dirty="0" smtClean="0">
                <a:solidFill>
                  <a:schemeClr val="bg1"/>
                </a:solidFill>
                <a:ea typeface="Gill Sans"/>
                <a:cs typeface="Gill Sans"/>
                <a:sym typeface="Gill Sans"/>
              </a:rPr>
              <a:t>)</a:t>
            </a:r>
            <a:endParaRPr lang="en-US" dirty="0">
              <a:solidFill>
                <a:schemeClr val="bg1"/>
              </a:solidFill>
            </a:endParaRPr>
          </a:p>
        </p:txBody>
      </p:sp>
    </p:spTree>
    <p:extLst>
      <p:ext uri="{BB962C8B-B14F-4D97-AF65-F5344CB8AC3E}">
        <p14:creationId xmlns:p14="http://schemas.microsoft.com/office/powerpoint/2010/main" val="17291556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9444" y="3704693"/>
            <a:ext cx="3006512" cy="2629695"/>
          </a:xfrm>
          <a:prstGeom prst="rect">
            <a:avLst/>
          </a:prstGeom>
        </p:spPr>
      </p:pic>
      <p:graphicFrame>
        <p:nvGraphicFramePr>
          <p:cNvPr id="6" name="Diagram 5"/>
          <p:cNvGraphicFramePr/>
          <p:nvPr>
            <p:extLst>
              <p:ext uri="{D42A27DB-BD31-4B8C-83A1-F6EECF244321}">
                <p14:modId xmlns:p14="http://schemas.microsoft.com/office/powerpoint/2010/main" val="2489908110"/>
              </p:ext>
            </p:extLst>
          </p:nvPr>
        </p:nvGraphicFramePr>
        <p:xfrm>
          <a:off x="1009533" y="1678684"/>
          <a:ext cx="10344267" cy="2668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547413064"/>
              </p:ext>
            </p:extLst>
          </p:nvPr>
        </p:nvGraphicFramePr>
        <p:xfrm>
          <a:off x="5073072" y="3958385"/>
          <a:ext cx="6280728" cy="24106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p:cNvSpPr txBox="1">
            <a:spLocks/>
          </p:cNvSpPr>
          <p:nvPr/>
        </p:nvSpPr>
        <p:spPr>
          <a:xfrm>
            <a:off x="838200" y="706581"/>
            <a:ext cx="10515600" cy="581892"/>
          </a:xfrm>
          <a:prstGeom prst="rect">
            <a:avLst/>
          </a:prstGeom>
          <a:solidFill>
            <a:srgbClr val="FF505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Looking Glass Self</a:t>
            </a:r>
            <a:endParaRPr lang="en-US" sz="3600" b="1" dirty="0">
              <a:solidFill>
                <a:schemeClr val="bg1"/>
              </a:solidFill>
            </a:endParaRPr>
          </a:p>
        </p:txBody>
      </p:sp>
    </p:spTree>
    <p:extLst>
      <p:ext uri="{BB962C8B-B14F-4D97-AF65-F5344CB8AC3E}">
        <p14:creationId xmlns:p14="http://schemas.microsoft.com/office/powerpoint/2010/main" val="3963594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6" b="19665"/>
          <a:stretch/>
        </p:blipFill>
        <p:spPr>
          <a:xfrm>
            <a:off x="3906982" y="1365105"/>
            <a:ext cx="4764232" cy="4920183"/>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86941"/>
          <a:stretch/>
        </p:blipFill>
        <p:spPr>
          <a:xfrm>
            <a:off x="3908714" y="565265"/>
            <a:ext cx="4762500" cy="799840"/>
          </a:xfrm>
          <a:prstGeom prst="rect">
            <a:avLst/>
          </a:prstGeom>
        </p:spPr>
      </p:pic>
    </p:spTree>
    <p:extLst>
      <p:ext uri="{BB962C8B-B14F-4D97-AF65-F5344CB8AC3E}">
        <p14:creationId xmlns:p14="http://schemas.microsoft.com/office/powerpoint/2010/main" val="999404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1396"/>
            <a:ext cx="10515600" cy="618346"/>
          </a:xfrm>
          <a:solidFill>
            <a:srgbClr val="FF5050"/>
          </a:solidFill>
        </p:spPr>
        <p:txBody>
          <a:bodyPr>
            <a:normAutofit/>
          </a:bodyPr>
          <a:lstStyle/>
          <a:p>
            <a:pPr algn="ctr"/>
            <a:r>
              <a:rPr lang="en-US" sz="3600" b="1" dirty="0" smtClean="0">
                <a:solidFill>
                  <a:schemeClr val="bg1"/>
                </a:solidFill>
              </a:rPr>
              <a:t>George Herbert Mead’s Theory of Self</a:t>
            </a:r>
            <a:endParaRPr lang="en-US" sz="3600" b="1" dirty="0">
              <a:solidFill>
                <a:schemeClr val="bg1"/>
              </a:solidFill>
            </a:endParaRPr>
          </a:p>
        </p:txBody>
      </p:sp>
      <p:graphicFrame>
        <p:nvGraphicFramePr>
          <p:cNvPr id="4" name="Diagram 3"/>
          <p:cNvGraphicFramePr/>
          <p:nvPr>
            <p:extLst>
              <p:ext uri="{D42A27DB-BD31-4B8C-83A1-F6EECF244321}">
                <p14:modId xmlns:p14="http://schemas.microsoft.com/office/powerpoint/2010/main" val="2766785683"/>
              </p:ext>
            </p:extLst>
          </p:nvPr>
        </p:nvGraphicFramePr>
        <p:xfrm>
          <a:off x="838200" y="1729046"/>
          <a:ext cx="10515600" cy="1995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672170437"/>
              </p:ext>
            </p:extLst>
          </p:nvPr>
        </p:nvGraphicFramePr>
        <p:xfrm>
          <a:off x="838199" y="3466407"/>
          <a:ext cx="10515601" cy="25389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30740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0246" t="20920" b="9282"/>
          <a:stretch/>
        </p:blipFill>
        <p:spPr>
          <a:xfrm>
            <a:off x="6608619" y="1418704"/>
            <a:ext cx="4747260" cy="3751677"/>
          </a:xfrm>
          <a:prstGeom prst="rect">
            <a:avLst/>
          </a:prstGeom>
        </p:spPr>
      </p:pic>
      <p:pic>
        <p:nvPicPr>
          <p:cNvPr id="3" name="Picture 2"/>
          <p:cNvPicPr>
            <a:picLocks noChangeAspect="1"/>
          </p:cNvPicPr>
          <p:nvPr/>
        </p:nvPicPr>
        <p:blipFill rotWithShape="1">
          <a:blip r:embed="rId2"/>
          <a:srcRect t="20920" r="46733" b="1102"/>
          <a:stretch/>
        </p:blipFill>
        <p:spPr>
          <a:xfrm>
            <a:off x="1013397" y="1418704"/>
            <a:ext cx="5093833" cy="4200699"/>
          </a:xfrm>
          <a:prstGeom prst="rect">
            <a:avLst/>
          </a:prstGeom>
        </p:spPr>
      </p:pic>
    </p:spTree>
    <p:extLst>
      <p:ext uri="{BB962C8B-B14F-4D97-AF65-F5344CB8AC3E}">
        <p14:creationId xmlns:p14="http://schemas.microsoft.com/office/powerpoint/2010/main" val="2421113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390" y="764771"/>
            <a:ext cx="10515600" cy="618346"/>
          </a:xfrm>
          <a:solidFill>
            <a:srgbClr val="FF5050"/>
          </a:solidFill>
        </p:spPr>
        <p:txBody>
          <a:bodyPr>
            <a:normAutofit/>
          </a:bodyPr>
          <a:lstStyle/>
          <a:p>
            <a:pPr algn="ctr"/>
            <a:r>
              <a:rPr lang="en-US" sz="3600" b="1" dirty="0" smtClean="0">
                <a:solidFill>
                  <a:schemeClr val="bg1"/>
                </a:solidFill>
              </a:rPr>
              <a:t>Kohlberg’s Theory of Moral Development</a:t>
            </a:r>
            <a:endParaRPr lang="en-US" sz="3600" b="1" dirty="0">
              <a:solidFill>
                <a:schemeClr val="bg1"/>
              </a:solidFill>
            </a:endParaRPr>
          </a:p>
        </p:txBody>
      </p:sp>
      <p:graphicFrame>
        <p:nvGraphicFramePr>
          <p:cNvPr id="4" name="Diagram 3"/>
          <p:cNvGraphicFramePr/>
          <p:nvPr>
            <p:extLst>
              <p:ext uri="{D42A27DB-BD31-4B8C-83A1-F6EECF244321}">
                <p14:modId xmlns:p14="http://schemas.microsoft.com/office/powerpoint/2010/main" val="987309436"/>
              </p:ext>
            </p:extLst>
          </p:nvPr>
        </p:nvGraphicFramePr>
        <p:xfrm>
          <a:off x="896390" y="1592539"/>
          <a:ext cx="10515600" cy="1463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138328438"/>
              </p:ext>
            </p:extLst>
          </p:nvPr>
        </p:nvGraphicFramePr>
        <p:xfrm>
          <a:off x="7609839" y="2892830"/>
          <a:ext cx="4360487" cy="25139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3095113115"/>
              </p:ext>
            </p:extLst>
          </p:nvPr>
        </p:nvGraphicFramePr>
        <p:xfrm>
          <a:off x="896389" y="2576946"/>
          <a:ext cx="7092141" cy="360295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9242513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7323" y="972076"/>
            <a:ext cx="6742578" cy="505693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1762" y="1451199"/>
            <a:ext cx="4775669" cy="4098687"/>
          </a:xfrm>
          <a:prstGeom prst="rect">
            <a:avLst/>
          </a:prstGeom>
        </p:spPr>
      </p:pic>
    </p:spTree>
    <p:extLst>
      <p:ext uri="{BB962C8B-B14F-4D97-AF65-F5344CB8AC3E}">
        <p14:creationId xmlns:p14="http://schemas.microsoft.com/office/powerpoint/2010/main" val="3207087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6582"/>
            <a:ext cx="10515600" cy="751350"/>
          </a:xfrm>
          <a:solidFill>
            <a:srgbClr val="FF5050"/>
          </a:solidFill>
        </p:spPr>
        <p:txBody>
          <a:bodyPr>
            <a:normAutofit/>
          </a:bodyPr>
          <a:lstStyle/>
          <a:p>
            <a:pPr algn="ctr"/>
            <a:r>
              <a:rPr lang="en-US" sz="3600" b="1" dirty="0">
                <a:solidFill>
                  <a:schemeClr val="bg1"/>
                </a:solidFill>
              </a:rPr>
              <a:t>Gilligan’s Theory of Moral Development and </a:t>
            </a:r>
            <a:r>
              <a:rPr lang="en-US" sz="3600" b="1" dirty="0" smtClean="0">
                <a:solidFill>
                  <a:schemeClr val="bg1"/>
                </a:solidFill>
              </a:rPr>
              <a:t>Gender</a:t>
            </a:r>
            <a:endParaRPr lang="en-US" sz="3600" b="1" dirty="0">
              <a:solidFill>
                <a:schemeClr val="bg1"/>
              </a:solidFill>
            </a:endParaRPr>
          </a:p>
        </p:txBody>
      </p:sp>
      <p:graphicFrame>
        <p:nvGraphicFramePr>
          <p:cNvPr id="4" name="Diagram 3"/>
          <p:cNvGraphicFramePr/>
          <p:nvPr>
            <p:extLst>
              <p:ext uri="{D42A27DB-BD31-4B8C-83A1-F6EECF244321}">
                <p14:modId xmlns:p14="http://schemas.microsoft.com/office/powerpoint/2010/main" val="1258451294"/>
              </p:ext>
            </p:extLst>
          </p:nvPr>
        </p:nvGraphicFramePr>
        <p:xfrm>
          <a:off x="838200" y="1729046"/>
          <a:ext cx="10649989" cy="4384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29015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492" y="1734972"/>
            <a:ext cx="6487508" cy="4325005"/>
          </a:xfrm>
          <a:prstGeom prst="rect">
            <a:avLst/>
          </a:prstGeom>
        </p:spPr>
      </p:pic>
      <p:sp>
        <p:nvSpPr>
          <p:cNvPr id="2" name="Title 1">
            <a:extLst>
              <a:ext uri="{FF2B5EF4-FFF2-40B4-BE49-F238E27FC236}">
                <a16:creationId xmlns:a16="http://schemas.microsoft.com/office/drawing/2014/main" id="{64567502-2F83-4BC0-9A20-D4B87A2B1DFF}"/>
              </a:ext>
            </a:extLst>
          </p:cNvPr>
          <p:cNvSpPr>
            <a:spLocks noGrp="1"/>
          </p:cNvSpPr>
          <p:nvPr>
            <p:ph type="title"/>
          </p:nvPr>
        </p:nvSpPr>
        <p:spPr>
          <a:xfrm>
            <a:off x="838200" y="640080"/>
            <a:ext cx="10515600" cy="626659"/>
          </a:xfrm>
          <a:solidFill>
            <a:srgbClr val="FF5050"/>
          </a:solidFill>
        </p:spPr>
        <p:txBody>
          <a:bodyPr>
            <a:normAutofit fontScale="90000"/>
          </a:bodyPr>
          <a:lstStyle/>
          <a:p>
            <a:pPr algn="ctr"/>
            <a:r>
              <a:rPr lang="en-US" sz="4000" b="1" dirty="0" smtClean="0">
                <a:solidFill>
                  <a:schemeClr val="bg1"/>
                </a:solidFill>
              </a:rPr>
              <a:t>Agents and Agencies of Socialization</a:t>
            </a:r>
            <a:endParaRPr lang="en-US" sz="4000" b="1" dirty="0">
              <a:solidFill>
                <a:schemeClr val="bg1"/>
              </a:solidFill>
            </a:endParaRPr>
          </a:p>
        </p:txBody>
      </p:sp>
      <p:graphicFrame>
        <p:nvGraphicFramePr>
          <p:cNvPr id="4" name="Diagram 3"/>
          <p:cNvGraphicFramePr/>
          <p:nvPr>
            <p:extLst>
              <p:ext uri="{D42A27DB-BD31-4B8C-83A1-F6EECF244321}">
                <p14:modId xmlns:p14="http://schemas.microsoft.com/office/powerpoint/2010/main" val="2403706644"/>
              </p:ext>
            </p:extLst>
          </p:nvPr>
        </p:nvGraphicFramePr>
        <p:xfrm>
          <a:off x="838200" y="1928552"/>
          <a:ext cx="5545975" cy="37906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29318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024316895"/>
              </p:ext>
            </p:extLst>
          </p:nvPr>
        </p:nvGraphicFramePr>
        <p:xfrm>
          <a:off x="2275982" y="1419134"/>
          <a:ext cx="7768823" cy="5148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64567502-2F83-4BC0-9A20-D4B87A2B1DFF}"/>
              </a:ext>
            </a:extLst>
          </p:cNvPr>
          <p:cNvSpPr txBox="1">
            <a:spLocks/>
          </p:cNvSpPr>
          <p:nvPr/>
        </p:nvSpPr>
        <p:spPr>
          <a:xfrm>
            <a:off x="1698868" y="681644"/>
            <a:ext cx="8923050" cy="615141"/>
          </a:xfrm>
          <a:prstGeom prst="rect">
            <a:avLst/>
          </a:prstGeom>
          <a:solidFill>
            <a:srgbClr val="7F82F5"/>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solidFill>
                  <a:schemeClr val="bg1"/>
                </a:solidFill>
              </a:rPr>
              <a:t>Agents of Socialization</a:t>
            </a:r>
            <a:endParaRPr lang="en-US" sz="4000" b="1" dirty="0">
              <a:solidFill>
                <a:schemeClr val="bg1"/>
              </a:solidFill>
            </a:endParaRPr>
          </a:p>
        </p:txBody>
      </p:sp>
    </p:spTree>
    <p:extLst>
      <p:ext uri="{BB962C8B-B14F-4D97-AF65-F5344CB8AC3E}">
        <p14:creationId xmlns:p14="http://schemas.microsoft.com/office/powerpoint/2010/main" val="13853847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498670279"/>
              </p:ext>
            </p:extLst>
          </p:nvPr>
        </p:nvGraphicFramePr>
        <p:xfrm>
          <a:off x="1599737" y="881149"/>
          <a:ext cx="9273309" cy="5140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3668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702" y="723207"/>
            <a:ext cx="10515600" cy="585095"/>
          </a:xfrm>
          <a:solidFill>
            <a:srgbClr val="FF5050"/>
          </a:solidFill>
        </p:spPr>
        <p:txBody>
          <a:bodyPr>
            <a:normAutofit fontScale="90000"/>
          </a:bodyPr>
          <a:lstStyle/>
          <a:p>
            <a:pPr algn="ctr"/>
            <a:r>
              <a:rPr lang="en-US" sz="4000" b="1" dirty="0" smtClean="0">
                <a:solidFill>
                  <a:schemeClr val="bg1"/>
                </a:solidFill>
              </a:rPr>
              <a:t>Learning Objectives </a:t>
            </a:r>
            <a:endParaRPr lang="en-US" sz="4000" b="1" dirty="0">
              <a:solidFill>
                <a:schemeClr val="bg1"/>
              </a:solidFill>
            </a:endParaRPr>
          </a:p>
        </p:txBody>
      </p:sp>
      <p:sp>
        <p:nvSpPr>
          <p:cNvPr id="3" name="Content Placeholder 2"/>
          <p:cNvSpPr>
            <a:spLocks noGrp="1"/>
          </p:cNvSpPr>
          <p:nvPr>
            <p:ph idx="1"/>
          </p:nvPr>
        </p:nvSpPr>
        <p:spPr>
          <a:xfrm>
            <a:off x="904702" y="1825625"/>
            <a:ext cx="10515600" cy="4351338"/>
          </a:xfrm>
          <a:solidFill>
            <a:schemeClr val="accent3">
              <a:lumMod val="60000"/>
              <a:lumOff val="40000"/>
            </a:schemeClr>
          </a:solidFill>
        </p:spPr>
        <p:txBody>
          <a:bodyPr>
            <a:normAutofit/>
          </a:bodyPr>
          <a:lstStyle/>
          <a:p>
            <a:r>
              <a:rPr lang="en-US" sz="2000" dirty="0" smtClean="0"/>
              <a:t>Understand the importance of socialization both for individuals and society</a:t>
            </a:r>
          </a:p>
          <a:p>
            <a:endParaRPr lang="en-US" sz="2000" dirty="0" smtClean="0"/>
          </a:p>
          <a:p>
            <a:r>
              <a:rPr lang="en-US" sz="2000" dirty="0" smtClean="0"/>
              <a:t>Explain the nature versus nurture debate</a:t>
            </a:r>
          </a:p>
          <a:p>
            <a:endParaRPr lang="en-US" sz="2000" dirty="0" smtClean="0"/>
          </a:p>
          <a:p>
            <a:r>
              <a:rPr lang="en-US" sz="2000" dirty="0" smtClean="0"/>
              <a:t>Major Agents of Socialization, learn the roles of families and peer groups in socialization, understand how we are socialized through formal institutions like schools, workplaces</a:t>
            </a:r>
          </a:p>
          <a:p>
            <a:endParaRPr lang="en-US" sz="2000" dirty="0" smtClean="0"/>
          </a:p>
          <a:p>
            <a:r>
              <a:rPr lang="en-US" sz="2000" dirty="0" smtClean="0"/>
              <a:t>Understanding </a:t>
            </a:r>
            <a:r>
              <a:rPr lang="en-US" sz="2000" dirty="0" err="1" smtClean="0"/>
              <a:t>Resocialization</a:t>
            </a:r>
            <a:r>
              <a:rPr lang="en-US" sz="2000" dirty="0" smtClean="0"/>
              <a:t>, explain how socialization occurs and recurs throughout life</a:t>
            </a:r>
          </a:p>
          <a:p>
            <a:endParaRPr lang="en-US" sz="2000" dirty="0"/>
          </a:p>
        </p:txBody>
      </p:sp>
    </p:spTree>
    <p:extLst>
      <p:ext uri="{BB962C8B-B14F-4D97-AF65-F5344CB8AC3E}">
        <p14:creationId xmlns:p14="http://schemas.microsoft.com/office/powerpoint/2010/main" val="2185786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r="-428" b="6033"/>
          <a:stretch/>
        </p:blipFill>
        <p:spPr>
          <a:xfrm>
            <a:off x="2023191" y="1374819"/>
            <a:ext cx="8609258" cy="5370251"/>
          </a:xfrm>
          <a:prstGeom prst="rect">
            <a:avLst/>
          </a:prstGeom>
        </p:spPr>
      </p:pic>
      <p:sp>
        <p:nvSpPr>
          <p:cNvPr id="3" name="Title 1">
            <a:extLst>
              <a:ext uri="{FF2B5EF4-FFF2-40B4-BE49-F238E27FC236}">
                <a16:creationId xmlns:a16="http://schemas.microsoft.com/office/drawing/2014/main" id="{6C7C0CA3-ECE2-A65C-9DCC-B15EC46057B5}"/>
              </a:ext>
            </a:extLst>
          </p:cNvPr>
          <p:cNvSpPr txBox="1">
            <a:spLocks/>
          </p:cNvSpPr>
          <p:nvPr/>
        </p:nvSpPr>
        <p:spPr>
          <a:xfrm>
            <a:off x="2464695" y="712037"/>
            <a:ext cx="7726250" cy="662782"/>
          </a:xfrm>
          <a:prstGeom prst="rect">
            <a:avLst/>
          </a:prstGeom>
          <a:solidFill>
            <a:srgbClr val="F2A36E"/>
          </a:solidFill>
          <a:ln>
            <a:no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1. Family</a:t>
            </a:r>
            <a:endParaRPr lang="en-US" b="1" dirty="0">
              <a:solidFill>
                <a:schemeClr val="bg1"/>
              </a:solidFill>
            </a:endParaRPr>
          </a:p>
        </p:txBody>
      </p:sp>
    </p:spTree>
    <p:extLst>
      <p:ext uri="{BB962C8B-B14F-4D97-AF65-F5344CB8AC3E}">
        <p14:creationId xmlns:p14="http://schemas.microsoft.com/office/powerpoint/2010/main" val="35285490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726356634"/>
              </p:ext>
            </p:extLst>
          </p:nvPr>
        </p:nvGraphicFramePr>
        <p:xfrm>
          <a:off x="5119255" y="1355063"/>
          <a:ext cx="6227617" cy="2560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1011928277"/>
              </p:ext>
            </p:extLst>
          </p:nvPr>
        </p:nvGraphicFramePr>
        <p:xfrm>
          <a:off x="755074" y="4275043"/>
          <a:ext cx="10749742" cy="16245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31917" y="896154"/>
            <a:ext cx="3207328" cy="3207328"/>
          </a:xfrm>
          <a:prstGeom prst="rect">
            <a:avLst/>
          </a:prstGeom>
        </p:spPr>
      </p:pic>
    </p:spTree>
    <p:extLst>
      <p:ext uri="{BB962C8B-B14F-4D97-AF65-F5344CB8AC3E}">
        <p14:creationId xmlns:p14="http://schemas.microsoft.com/office/powerpoint/2010/main" val="69630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351" t="20258" r="7354" b="23770"/>
          <a:stretch/>
        </p:blipFill>
        <p:spPr>
          <a:xfrm>
            <a:off x="1768067" y="3290553"/>
            <a:ext cx="8985792" cy="3567447"/>
          </a:xfrm>
          <a:prstGeom prst="rect">
            <a:avLst/>
          </a:prstGeom>
        </p:spPr>
      </p:pic>
      <p:sp>
        <p:nvSpPr>
          <p:cNvPr id="5" name="Title 1">
            <a:extLst>
              <a:ext uri="{FF2B5EF4-FFF2-40B4-BE49-F238E27FC236}">
                <a16:creationId xmlns:a16="http://schemas.microsoft.com/office/drawing/2014/main" id="{A4646999-BCCE-22B5-BD16-6D924C414F40}"/>
              </a:ext>
            </a:extLst>
          </p:cNvPr>
          <p:cNvSpPr txBox="1">
            <a:spLocks/>
          </p:cNvSpPr>
          <p:nvPr/>
        </p:nvSpPr>
        <p:spPr>
          <a:xfrm>
            <a:off x="851079" y="1880315"/>
            <a:ext cx="10515600" cy="953038"/>
          </a:xfrm>
          <a:prstGeom prst="rect">
            <a:avLst/>
          </a:prstGeom>
          <a:solidFill>
            <a:srgbClr val="FF3399"/>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solidFill>
                  <a:schemeClr val="bg1"/>
                </a:solidFill>
              </a:rPr>
              <a:t>2. Peer Groups</a:t>
            </a:r>
            <a:endParaRPr lang="en-US" sz="6000" b="1" dirty="0">
              <a:solidFill>
                <a:schemeClr val="bg1"/>
              </a:solidFill>
            </a:endParaRPr>
          </a:p>
        </p:txBody>
      </p:sp>
    </p:spTree>
    <p:extLst>
      <p:ext uri="{BB962C8B-B14F-4D97-AF65-F5344CB8AC3E}">
        <p14:creationId xmlns:p14="http://schemas.microsoft.com/office/powerpoint/2010/main" val="1295003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7612" t="14530" r="8972" b="16929"/>
          <a:stretch/>
        </p:blipFill>
        <p:spPr>
          <a:xfrm>
            <a:off x="810030" y="1311641"/>
            <a:ext cx="3535677" cy="2088693"/>
          </a:xfrm>
          <a:prstGeom prst="rect">
            <a:avLst/>
          </a:prstGeom>
        </p:spPr>
      </p:pic>
      <p:graphicFrame>
        <p:nvGraphicFramePr>
          <p:cNvPr id="2" name="Diagram 1"/>
          <p:cNvGraphicFramePr/>
          <p:nvPr>
            <p:extLst>
              <p:ext uri="{D42A27DB-BD31-4B8C-83A1-F6EECF244321}">
                <p14:modId xmlns:p14="http://schemas.microsoft.com/office/powerpoint/2010/main" val="1944569215"/>
              </p:ext>
            </p:extLst>
          </p:nvPr>
        </p:nvGraphicFramePr>
        <p:xfrm>
          <a:off x="4596937" y="1903615"/>
          <a:ext cx="6799811" cy="135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2049909324"/>
              </p:ext>
            </p:extLst>
          </p:nvPr>
        </p:nvGraphicFramePr>
        <p:xfrm>
          <a:off x="7124931" y="3632662"/>
          <a:ext cx="5150196" cy="20983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extLst>
              <p:ext uri="{D42A27DB-BD31-4B8C-83A1-F6EECF244321}">
                <p14:modId xmlns:p14="http://schemas.microsoft.com/office/powerpoint/2010/main" val="238226914"/>
              </p:ext>
            </p:extLst>
          </p:nvPr>
        </p:nvGraphicFramePr>
        <p:xfrm>
          <a:off x="810030" y="3374967"/>
          <a:ext cx="6696363" cy="291299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extLst>
              <p:ext uri="{D42A27DB-BD31-4B8C-83A1-F6EECF244321}">
                <p14:modId xmlns:p14="http://schemas.microsoft.com/office/powerpoint/2010/main" val="4256043273"/>
              </p:ext>
            </p:extLst>
          </p:nvPr>
        </p:nvGraphicFramePr>
        <p:xfrm>
          <a:off x="876530" y="906703"/>
          <a:ext cx="10520218" cy="80987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48365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clrChange>
              <a:clrFrom>
                <a:srgbClr val="0AA6BC"/>
              </a:clrFrom>
              <a:clrTo>
                <a:srgbClr val="0AA6BC">
                  <a:alpha val="0"/>
                </a:srgbClr>
              </a:clrTo>
            </a:clrChange>
            <a:extLst>
              <a:ext uri="{28A0092B-C50C-407E-A947-70E740481C1C}">
                <a14:useLocalDpi xmlns:a14="http://schemas.microsoft.com/office/drawing/2010/main" val="0"/>
              </a:ext>
            </a:extLst>
          </a:blip>
          <a:srcRect r="-108" b="11925"/>
          <a:stretch/>
        </p:blipFill>
        <p:spPr>
          <a:xfrm>
            <a:off x="3554568" y="1878829"/>
            <a:ext cx="5344733" cy="4702275"/>
          </a:xfrm>
          <a:prstGeom prst="rect">
            <a:avLst/>
          </a:prstGeom>
        </p:spPr>
      </p:pic>
      <p:sp>
        <p:nvSpPr>
          <p:cNvPr id="3" name="Title 1">
            <a:extLst>
              <a:ext uri="{FF2B5EF4-FFF2-40B4-BE49-F238E27FC236}">
                <a16:creationId xmlns:a16="http://schemas.microsoft.com/office/drawing/2014/main" id="{1B54A61D-AC8B-FA6C-3B98-E1EF9003F0EF}"/>
              </a:ext>
            </a:extLst>
          </p:cNvPr>
          <p:cNvSpPr txBox="1">
            <a:spLocks/>
          </p:cNvSpPr>
          <p:nvPr/>
        </p:nvSpPr>
        <p:spPr>
          <a:xfrm>
            <a:off x="1740256" y="918916"/>
            <a:ext cx="8973356" cy="819731"/>
          </a:xfrm>
          <a:prstGeom prst="rect">
            <a:avLst/>
          </a:prstGeom>
          <a:solidFill>
            <a:srgbClr val="33CCCC"/>
          </a:solidFill>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US" sz="6000" b="1" dirty="0" smtClean="0">
                <a:solidFill>
                  <a:schemeClr val="bg1"/>
                </a:solidFill>
              </a:rPr>
              <a:t>3. Mass Media</a:t>
            </a:r>
            <a:endParaRPr lang="en-US" sz="6000" b="1" dirty="0">
              <a:solidFill>
                <a:schemeClr val="bg1"/>
              </a:solidFill>
            </a:endParaRPr>
          </a:p>
        </p:txBody>
      </p:sp>
    </p:spTree>
    <p:extLst>
      <p:ext uri="{BB962C8B-B14F-4D97-AF65-F5344CB8AC3E}">
        <p14:creationId xmlns:p14="http://schemas.microsoft.com/office/powerpoint/2010/main" val="1884868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34396067"/>
              </p:ext>
            </p:extLst>
          </p:nvPr>
        </p:nvGraphicFramePr>
        <p:xfrm>
          <a:off x="884843" y="1579418"/>
          <a:ext cx="6024880" cy="3708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9448" r="7395"/>
          <a:stretch/>
        </p:blipFill>
        <p:spPr>
          <a:xfrm>
            <a:off x="7142480" y="1938067"/>
            <a:ext cx="4206240" cy="2775250"/>
          </a:xfrm>
          <a:prstGeom prst="rect">
            <a:avLst/>
          </a:prstGeom>
        </p:spPr>
      </p:pic>
      <p:graphicFrame>
        <p:nvGraphicFramePr>
          <p:cNvPr id="6" name="Diagram 5"/>
          <p:cNvGraphicFramePr/>
          <p:nvPr>
            <p:extLst>
              <p:ext uri="{D42A27DB-BD31-4B8C-83A1-F6EECF244321}">
                <p14:modId xmlns:p14="http://schemas.microsoft.com/office/powerpoint/2010/main" val="2517835587"/>
              </p:ext>
            </p:extLst>
          </p:nvPr>
        </p:nvGraphicFramePr>
        <p:xfrm>
          <a:off x="884843" y="703042"/>
          <a:ext cx="10696634" cy="8763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1904675101"/>
              </p:ext>
            </p:extLst>
          </p:nvPr>
        </p:nvGraphicFramePr>
        <p:xfrm>
          <a:off x="884843" y="5138466"/>
          <a:ext cx="10054706" cy="112518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82699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l="5213" t="3013" r="1019" b="6364"/>
          <a:stretch/>
        </p:blipFill>
        <p:spPr>
          <a:xfrm>
            <a:off x="2971799" y="2741625"/>
            <a:ext cx="6392488" cy="4116375"/>
          </a:xfrm>
          <a:prstGeom prst="rect">
            <a:avLst/>
          </a:prstGeom>
        </p:spPr>
      </p:pic>
      <p:sp>
        <p:nvSpPr>
          <p:cNvPr id="8" name="Title 1">
            <a:extLst>
              <a:ext uri="{FF2B5EF4-FFF2-40B4-BE49-F238E27FC236}">
                <a16:creationId xmlns:a16="http://schemas.microsoft.com/office/drawing/2014/main" id="{99323EA8-AEDC-B54B-2EAA-832B768DA1AB}"/>
              </a:ext>
            </a:extLst>
          </p:cNvPr>
          <p:cNvSpPr txBox="1">
            <a:spLocks/>
          </p:cNvSpPr>
          <p:nvPr/>
        </p:nvSpPr>
        <p:spPr>
          <a:xfrm>
            <a:off x="2053936" y="1030777"/>
            <a:ext cx="8228215" cy="881150"/>
          </a:xfrm>
          <a:prstGeom prst="rect">
            <a:avLst/>
          </a:prstGeom>
          <a:solidFill>
            <a:srgbClr val="00B0F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smtClean="0">
                <a:solidFill>
                  <a:schemeClr val="bg1"/>
                </a:solidFill>
              </a:rPr>
              <a:t>4. Schools</a:t>
            </a:r>
            <a:endParaRPr lang="en-US" sz="6600" b="1" dirty="0">
              <a:solidFill>
                <a:schemeClr val="bg1"/>
              </a:solidFill>
            </a:endParaRPr>
          </a:p>
        </p:txBody>
      </p:sp>
    </p:spTree>
    <p:extLst>
      <p:ext uri="{BB962C8B-B14F-4D97-AF65-F5344CB8AC3E}">
        <p14:creationId xmlns:p14="http://schemas.microsoft.com/office/powerpoint/2010/main" val="3439101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765271475"/>
              </p:ext>
            </p:extLst>
          </p:nvPr>
        </p:nvGraphicFramePr>
        <p:xfrm>
          <a:off x="3219720" y="3256511"/>
          <a:ext cx="8347171" cy="1814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rotWithShape="1">
          <a:blip r:embed="rId8" cstate="print">
            <a:extLst>
              <a:ext uri="{28A0092B-C50C-407E-A947-70E740481C1C}">
                <a14:useLocalDpi xmlns:a14="http://schemas.microsoft.com/office/drawing/2010/main" val="0"/>
              </a:ext>
            </a:extLst>
          </a:blip>
          <a:srcRect l="-1" r="-2079" b="8485"/>
          <a:stretch/>
        </p:blipFill>
        <p:spPr>
          <a:xfrm>
            <a:off x="515389" y="2379516"/>
            <a:ext cx="2419491" cy="2635135"/>
          </a:xfrm>
          <a:prstGeom prst="rect">
            <a:avLst/>
          </a:prstGeom>
        </p:spPr>
      </p:pic>
      <p:graphicFrame>
        <p:nvGraphicFramePr>
          <p:cNvPr id="7" name="Diagram 6"/>
          <p:cNvGraphicFramePr/>
          <p:nvPr>
            <p:extLst>
              <p:ext uri="{D42A27DB-BD31-4B8C-83A1-F6EECF244321}">
                <p14:modId xmlns:p14="http://schemas.microsoft.com/office/powerpoint/2010/main" val="1475062189"/>
              </p:ext>
            </p:extLst>
          </p:nvPr>
        </p:nvGraphicFramePr>
        <p:xfrm>
          <a:off x="515389" y="652318"/>
          <a:ext cx="11100647" cy="147781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Diagram 7"/>
          <p:cNvGraphicFramePr/>
          <p:nvPr>
            <p:extLst>
              <p:ext uri="{D42A27DB-BD31-4B8C-83A1-F6EECF244321}">
                <p14:modId xmlns:p14="http://schemas.microsoft.com/office/powerpoint/2010/main" val="3380288983"/>
              </p:ext>
            </p:extLst>
          </p:nvPr>
        </p:nvGraphicFramePr>
        <p:xfrm>
          <a:off x="3170575" y="2150917"/>
          <a:ext cx="8445462" cy="95180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1" name="Diagram 10"/>
          <p:cNvGraphicFramePr/>
          <p:nvPr>
            <p:extLst>
              <p:ext uri="{D42A27DB-BD31-4B8C-83A1-F6EECF244321}">
                <p14:modId xmlns:p14="http://schemas.microsoft.com/office/powerpoint/2010/main" val="2072725182"/>
              </p:ext>
            </p:extLst>
          </p:nvPr>
        </p:nvGraphicFramePr>
        <p:xfrm>
          <a:off x="593897" y="5261956"/>
          <a:ext cx="11022139" cy="110913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9127348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AF5"/>
              </a:clrFrom>
              <a:clrTo>
                <a:srgbClr val="FFFAF5">
                  <a:alpha val="0"/>
                </a:srgbClr>
              </a:clrTo>
            </a:clrChange>
          </a:blip>
          <a:stretch>
            <a:fillRect/>
          </a:stretch>
        </p:blipFill>
        <p:spPr>
          <a:xfrm>
            <a:off x="2802311" y="1774080"/>
            <a:ext cx="6425317" cy="4806438"/>
          </a:xfrm>
          <a:prstGeom prst="rect">
            <a:avLst/>
          </a:prstGeom>
        </p:spPr>
      </p:pic>
      <p:sp>
        <p:nvSpPr>
          <p:cNvPr id="3" name="Title 1">
            <a:extLst>
              <a:ext uri="{FF2B5EF4-FFF2-40B4-BE49-F238E27FC236}">
                <a16:creationId xmlns:a16="http://schemas.microsoft.com/office/drawing/2014/main" id="{CAC8EFB1-FCAF-1DFD-B46A-E51029E15B6A}"/>
              </a:ext>
            </a:extLst>
          </p:cNvPr>
          <p:cNvSpPr txBox="1">
            <a:spLocks/>
          </p:cNvSpPr>
          <p:nvPr/>
        </p:nvSpPr>
        <p:spPr>
          <a:xfrm>
            <a:off x="1945783" y="867402"/>
            <a:ext cx="8138374" cy="823551"/>
          </a:xfrm>
          <a:prstGeom prst="rect">
            <a:avLst/>
          </a:prstGeom>
          <a:solidFill>
            <a:srgbClr val="FFCCFF"/>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solidFill>
                  <a:schemeClr val="accent6">
                    <a:lumMod val="50000"/>
                  </a:schemeClr>
                </a:solidFill>
              </a:rPr>
              <a:t>5. Religion</a:t>
            </a:r>
            <a:endParaRPr lang="en-US" sz="5400" b="1" dirty="0">
              <a:solidFill>
                <a:schemeClr val="accent6">
                  <a:lumMod val="50000"/>
                </a:schemeClr>
              </a:solidFill>
            </a:endParaRPr>
          </a:p>
        </p:txBody>
      </p:sp>
    </p:spTree>
    <p:extLst>
      <p:ext uri="{BB962C8B-B14F-4D97-AF65-F5344CB8AC3E}">
        <p14:creationId xmlns:p14="http://schemas.microsoft.com/office/powerpoint/2010/main" val="32031903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936" t="14338" r="1189" b="11332"/>
          <a:stretch/>
        </p:blipFill>
        <p:spPr>
          <a:xfrm>
            <a:off x="7639395" y="2269374"/>
            <a:ext cx="3798917" cy="2261062"/>
          </a:xfrm>
          <a:prstGeom prst="rect">
            <a:avLst/>
          </a:prstGeom>
        </p:spPr>
      </p:pic>
      <p:graphicFrame>
        <p:nvGraphicFramePr>
          <p:cNvPr id="5" name="Diagram 4"/>
          <p:cNvGraphicFramePr/>
          <p:nvPr>
            <p:extLst>
              <p:ext uri="{D42A27DB-BD31-4B8C-83A1-F6EECF244321}">
                <p14:modId xmlns:p14="http://schemas.microsoft.com/office/powerpoint/2010/main" val="756776066"/>
              </p:ext>
            </p:extLst>
          </p:nvPr>
        </p:nvGraphicFramePr>
        <p:xfrm>
          <a:off x="760151" y="806335"/>
          <a:ext cx="10678160" cy="1878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251464935"/>
              </p:ext>
            </p:extLst>
          </p:nvPr>
        </p:nvGraphicFramePr>
        <p:xfrm>
          <a:off x="760151" y="2793076"/>
          <a:ext cx="6771179" cy="23774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319867138"/>
              </p:ext>
            </p:extLst>
          </p:nvPr>
        </p:nvGraphicFramePr>
        <p:xfrm>
          <a:off x="760151" y="4879572"/>
          <a:ext cx="10678160" cy="145826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33728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F8124-9DBB-3B63-8291-8438F10E942D}"/>
              </a:ext>
            </a:extLst>
          </p:cNvPr>
          <p:cNvSpPr>
            <a:spLocks noGrp="1"/>
          </p:cNvSpPr>
          <p:nvPr>
            <p:ph type="title"/>
          </p:nvPr>
        </p:nvSpPr>
        <p:spPr>
          <a:xfrm>
            <a:off x="838200" y="714895"/>
            <a:ext cx="10515600" cy="709786"/>
          </a:xfrm>
          <a:solidFill>
            <a:srgbClr val="FF5050"/>
          </a:solidFill>
        </p:spPr>
        <p:txBody>
          <a:bodyPr>
            <a:normAutofit fontScale="90000"/>
          </a:bodyPr>
          <a:lstStyle/>
          <a:p>
            <a:pPr algn="ctr"/>
            <a:r>
              <a:rPr lang="en-US" sz="4800" b="1" dirty="0" smtClean="0">
                <a:solidFill>
                  <a:schemeClr val="bg1"/>
                </a:solidFill>
              </a:rPr>
              <a:t>Socialization</a:t>
            </a:r>
            <a:endParaRPr lang="en-US" sz="4800" b="1" dirty="0">
              <a:solidFill>
                <a:schemeClr val="bg1"/>
              </a:solidFill>
            </a:endParaRPr>
          </a:p>
        </p:txBody>
      </p:sp>
      <p:graphicFrame>
        <p:nvGraphicFramePr>
          <p:cNvPr id="2" name="Diagram 1"/>
          <p:cNvGraphicFramePr/>
          <p:nvPr>
            <p:extLst>
              <p:ext uri="{D42A27DB-BD31-4B8C-83A1-F6EECF244321}">
                <p14:modId xmlns:p14="http://schemas.microsoft.com/office/powerpoint/2010/main" val="2623987792"/>
              </p:ext>
            </p:extLst>
          </p:nvPr>
        </p:nvGraphicFramePr>
        <p:xfrm>
          <a:off x="838199" y="4011844"/>
          <a:ext cx="8131233" cy="2046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3427452908"/>
              </p:ext>
            </p:extLst>
          </p:nvPr>
        </p:nvGraphicFramePr>
        <p:xfrm>
          <a:off x="3238726" y="1676979"/>
          <a:ext cx="8115073" cy="9321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p:cNvPicPr>
            <a:picLocks noChangeAspect="1"/>
          </p:cNvPicPr>
          <p:nvPr/>
        </p:nvPicPr>
        <p:blipFill rotWithShape="1">
          <a:blip r:embed="rId13">
            <a:extLst>
              <a:ext uri="{28A0092B-C50C-407E-A947-70E740481C1C}">
                <a14:useLocalDpi xmlns:a14="http://schemas.microsoft.com/office/drawing/2010/main" val="0"/>
              </a:ext>
            </a:extLst>
          </a:blip>
          <a:srcRect l="4229" t="57006" r="69738" b="1856"/>
          <a:stretch/>
        </p:blipFill>
        <p:spPr>
          <a:xfrm>
            <a:off x="838199" y="1678075"/>
            <a:ext cx="2166018" cy="1925349"/>
          </a:xfrm>
          <a:prstGeom prst="rect">
            <a:avLst/>
          </a:prstGeom>
        </p:spPr>
      </p:pic>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l="70400" t="55047" r="2824" b="142"/>
          <a:stretch/>
        </p:blipFill>
        <p:spPr>
          <a:xfrm>
            <a:off x="9168938" y="3903726"/>
            <a:ext cx="2184861" cy="2056737"/>
          </a:xfrm>
          <a:prstGeom prst="rect">
            <a:avLst/>
          </a:prstGeom>
        </p:spPr>
      </p:pic>
      <p:graphicFrame>
        <p:nvGraphicFramePr>
          <p:cNvPr id="6" name="Diagram 5"/>
          <p:cNvGraphicFramePr/>
          <p:nvPr>
            <p:extLst>
              <p:ext uri="{D42A27DB-BD31-4B8C-83A1-F6EECF244321}">
                <p14:modId xmlns:p14="http://schemas.microsoft.com/office/powerpoint/2010/main" val="2562874581"/>
              </p:ext>
            </p:extLst>
          </p:nvPr>
        </p:nvGraphicFramePr>
        <p:xfrm>
          <a:off x="3238726" y="2793835"/>
          <a:ext cx="8115073" cy="80958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4533567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027" t="10250" r="10222" b="15008"/>
          <a:stretch/>
        </p:blipFill>
        <p:spPr>
          <a:xfrm>
            <a:off x="3577005" y="2161309"/>
            <a:ext cx="5011445" cy="4638502"/>
          </a:xfrm>
          <a:prstGeom prst="rect">
            <a:avLst/>
          </a:prstGeom>
          <a:ln>
            <a:noFill/>
          </a:ln>
          <a:effectLst>
            <a:softEdge rad="112500"/>
          </a:effectLst>
        </p:spPr>
      </p:pic>
      <p:sp>
        <p:nvSpPr>
          <p:cNvPr id="3" name="Title 1">
            <a:extLst>
              <a:ext uri="{FF2B5EF4-FFF2-40B4-BE49-F238E27FC236}">
                <a16:creationId xmlns:a16="http://schemas.microsoft.com/office/drawing/2014/main" id="{5B3988D9-7EC3-FF85-05C0-4469B0BE8530}"/>
              </a:ext>
            </a:extLst>
          </p:cNvPr>
          <p:cNvSpPr txBox="1">
            <a:spLocks/>
          </p:cNvSpPr>
          <p:nvPr/>
        </p:nvSpPr>
        <p:spPr>
          <a:xfrm>
            <a:off x="1662448" y="788494"/>
            <a:ext cx="8498983" cy="943713"/>
          </a:xfrm>
          <a:prstGeom prst="rect">
            <a:avLst/>
          </a:prstGeom>
          <a:solidFill>
            <a:srgbClr val="FFA52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smtClean="0">
                <a:solidFill>
                  <a:schemeClr val="accent1">
                    <a:lumMod val="50000"/>
                  </a:schemeClr>
                </a:solidFill>
              </a:rPr>
              <a:t>6. Workplace</a:t>
            </a:r>
            <a:endParaRPr lang="en-US" sz="6600" b="1" dirty="0">
              <a:solidFill>
                <a:schemeClr val="accent1">
                  <a:lumMod val="50000"/>
                </a:schemeClr>
              </a:solidFill>
            </a:endParaRPr>
          </a:p>
        </p:txBody>
      </p:sp>
    </p:spTree>
    <p:extLst>
      <p:ext uri="{BB962C8B-B14F-4D97-AF65-F5344CB8AC3E}">
        <p14:creationId xmlns:p14="http://schemas.microsoft.com/office/powerpoint/2010/main" val="3151982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225598" y="180283"/>
            <a:ext cx="3429000" cy="42005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 t="17185" r="749"/>
          <a:stretch/>
        </p:blipFill>
        <p:spPr>
          <a:xfrm>
            <a:off x="0" y="3779181"/>
            <a:ext cx="4663930" cy="3078819"/>
          </a:xfrm>
          <a:prstGeom prst="rect">
            <a:avLst/>
          </a:prstGeom>
        </p:spPr>
      </p:pic>
      <p:graphicFrame>
        <p:nvGraphicFramePr>
          <p:cNvPr id="5" name="Diagram 4"/>
          <p:cNvGraphicFramePr/>
          <p:nvPr>
            <p:extLst>
              <p:ext uri="{D42A27DB-BD31-4B8C-83A1-F6EECF244321}">
                <p14:modId xmlns:p14="http://schemas.microsoft.com/office/powerpoint/2010/main" val="3342118557"/>
              </p:ext>
            </p:extLst>
          </p:nvPr>
        </p:nvGraphicFramePr>
        <p:xfrm>
          <a:off x="876531" y="956433"/>
          <a:ext cx="7444509" cy="32528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1393664250"/>
              </p:ext>
            </p:extLst>
          </p:nvPr>
        </p:nvGraphicFramePr>
        <p:xfrm>
          <a:off x="4841702" y="5127397"/>
          <a:ext cx="6739775" cy="8125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 9"/>
          <p:cNvGraphicFramePr/>
          <p:nvPr>
            <p:extLst>
              <p:ext uri="{D42A27DB-BD31-4B8C-83A1-F6EECF244321}">
                <p14:modId xmlns:p14="http://schemas.microsoft.com/office/powerpoint/2010/main" val="751950225"/>
              </p:ext>
            </p:extLst>
          </p:nvPr>
        </p:nvGraphicFramePr>
        <p:xfrm>
          <a:off x="3642977" y="4220695"/>
          <a:ext cx="7938501" cy="8431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6633125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3480-1456-FECA-0950-B140949581C0}"/>
              </a:ext>
            </a:extLst>
          </p:cNvPr>
          <p:cNvSpPr>
            <a:spLocks noGrp="1"/>
          </p:cNvSpPr>
          <p:nvPr>
            <p:ph type="title"/>
          </p:nvPr>
        </p:nvSpPr>
        <p:spPr>
          <a:xfrm>
            <a:off x="2562398" y="839585"/>
            <a:ext cx="7067204" cy="881728"/>
          </a:xfrm>
          <a:solidFill>
            <a:srgbClr val="FF5050"/>
          </a:solidFill>
        </p:spPr>
        <p:txBody>
          <a:bodyPr/>
          <a:lstStyle/>
          <a:p>
            <a:pPr algn="ctr"/>
            <a:r>
              <a:rPr lang="en-US" sz="4000" b="1" dirty="0" smtClean="0">
                <a:solidFill>
                  <a:schemeClr val="bg1"/>
                </a:solidFill>
              </a:rPr>
              <a:t>Video</a:t>
            </a:r>
            <a:endParaRPr lang="en-US" b="1" dirty="0">
              <a:solidFill>
                <a:schemeClr val="bg1"/>
              </a:solidFill>
            </a:endParaRPr>
          </a:p>
        </p:txBody>
      </p:sp>
      <p:sp>
        <p:nvSpPr>
          <p:cNvPr id="3" name="Content Placeholder 2">
            <a:extLst>
              <a:ext uri="{FF2B5EF4-FFF2-40B4-BE49-F238E27FC236}">
                <a16:creationId xmlns:a16="http://schemas.microsoft.com/office/drawing/2014/main" id="{7CA04C19-84AA-A100-130C-D759F5683190}"/>
              </a:ext>
            </a:extLst>
          </p:cNvPr>
          <p:cNvSpPr>
            <a:spLocks noGrp="1"/>
          </p:cNvSpPr>
          <p:nvPr>
            <p:ph idx="4294967295"/>
          </p:nvPr>
        </p:nvSpPr>
        <p:spPr>
          <a:xfrm>
            <a:off x="800100" y="1721313"/>
            <a:ext cx="10515600" cy="434975"/>
          </a:xfrm>
        </p:spPr>
        <p:txBody>
          <a:bodyPr>
            <a:normAutofit fontScale="92500" lnSpcReduction="10000"/>
          </a:bodyPr>
          <a:lstStyle/>
          <a:p>
            <a:pPr marL="0" indent="0" algn="ctr">
              <a:buNone/>
            </a:pPr>
            <a:r>
              <a:rPr lang="en-US" dirty="0" smtClean="0">
                <a:hlinkClick r:id="rId5"/>
              </a:rPr>
              <a:t>https://www.youtube.com/watch?v=O5pZmNdW_xs</a:t>
            </a:r>
            <a:endParaRPr lang="en-US" dirty="0" smtClean="0"/>
          </a:p>
          <a:p>
            <a:pPr marL="0" indent="0" algn="ctr">
              <a:buNone/>
            </a:pPr>
            <a:endParaRPr lang="en-US" dirty="0" smtClean="0"/>
          </a:p>
          <a:p>
            <a:pPr marL="0" indent="0" algn="ctr">
              <a:buNone/>
            </a:pPr>
            <a:endParaRPr lang="en-US" dirty="0"/>
          </a:p>
        </p:txBody>
      </p:sp>
      <p:pic>
        <p:nvPicPr>
          <p:cNvPr id="7" name="Agents of Socialization (cinematic video) _ UCSP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20715" y="2186913"/>
            <a:ext cx="8950570" cy="3867517"/>
          </a:xfrm>
          <a:prstGeom prst="rect">
            <a:avLst/>
          </a:prstGeom>
        </p:spPr>
      </p:pic>
    </p:spTree>
    <p:extLst>
      <p:ext uri="{BB962C8B-B14F-4D97-AF65-F5344CB8AC3E}">
        <p14:creationId xmlns:p14="http://schemas.microsoft.com/office/powerpoint/2010/main" val="17435376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56458"/>
            <a:ext cx="10515600" cy="601721"/>
          </a:xfrm>
          <a:solidFill>
            <a:srgbClr val="FF5050"/>
          </a:solidFill>
        </p:spPr>
        <p:txBody>
          <a:bodyPr>
            <a:noAutofit/>
          </a:bodyPr>
          <a:lstStyle/>
          <a:p>
            <a:pPr algn="ctr"/>
            <a:r>
              <a:rPr lang="en-US" sz="4000" b="1" dirty="0" smtClean="0">
                <a:solidFill>
                  <a:schemeClr val="bg1"/>
                </a:solidFill>
              </a:rPr>
              <a:t>Resocialization</a:t>
            </a:r>
            <a:endParaRPr lang="en-US" sz="4000" b="1" dirty="0">
              <a:solidFill>
                <a:schemeClr val="bg1"/>
              </a:solidFill>
            </a:endParaRPr>
          </a:p>
        </p:txBody>
      </p:sp>
      <p:graphicFrame>
        <p:nvGraphicFramePr>
          <p:cNvPr id="4" name="Diagram 3"/>
          <p:cNvGraphicFramePr/>
          <p:nvPr>
            <p:extLst>
              <p:ext uri="{D42A27DB-BD31-4B8C-83A1-F6EECF244321}">
                <p14:modId xmlns:p14="http://schemas.microsoft.com/office/powerpoint/2010/main" val="672986373"/>
              </p:ext>
            </p:extLst>
          </p:nvPr>
        </p:nvGraphicFramePr>
        <p:xfrm>
          <a:off x="3810276" y="1921841"/>
          <a:ext cx="7543523" cy="1895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6656420"/>
              </p:ext>
            </p:extLst>
          </p:nvPr>
        </p:nvGraphicFramePr>
        <p:xfrm>
          <a:off x="838199" y="4189748"/>
          <a:ext cx="10583488" cy="18203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cstate="print">
            <a:clrChange>
              <a:clrFrom>
                <a:srgbClr val="E9E3E5"/>
              </a:clrFrom>
              <a:clrTo>
                <a:srgbClr val="E9E3E5">
                  <a:alpha val="0"/>
                </a:srgbClr>
              </a:clrTo>
            </a:clrChange>
            <a:extLst>
              <a:ext uri="{28A0092B-C50C-407E-A947-70E740481C1C}">
                <a14:useLocalDpi xmlns:a14="http://schemas.microsoft.com/office/drawing/2010/main" val="0"/>
              </a:ext>
            </a:extLst>
          </a:blip>
          <a:stretch>
            <a:fillRect/>
          </a:stretch>
        </p:blipFill>
        <p:spPr>
          <a:xfrm>
            <a:off x="838200" y="1735539"/>
            <a:ext cx="2972077" cy="2267908"/>
          </a:xfrm>
          <a:prstGeom prst="rect">
            <a:avLst/>
          </a:prstGeom>
        </p:spPr>
      </p:pic>
    </p:spTree>
    <p:extLst>
      <p:ext uri="{BB962C8B-B14F-4D97-AF65-F5344CB8AC3E}">
        <p14:creationId xmlns:p14="http://schemas.microsoft.com/office/powerpoint/2010/main" val="12861624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idx="4294967295"/>
          </p:nvPr>
        </p:nvSpPr>
        <p:spPr>
          <a:xfrm>
            <a:off x="928716" y="2227811"/>
            <a:ext cx="3366655" cy="1147156"/>
          </a:xfrm>
          <a:prstGeom prst="rightArrow">
            <a:avLst/>
          </a:prstGeom>
          <a:solidFill>
            <a:srgbClr val="6699FF"/>
          </a:solidFill>
        </p:spPr>
        <p:txBody>
          <a:bodyPr>
            <a:noAutofit/>
          </a:bodyPr>
          <a:lstStyle/>
          <a:p>
            <a:pPr lvl="0" algn="ctr"/>
            <a:r>
              <a:rPr lang="en-US" sz="1600" b="1" dirty="0">
                <a:solidFill>
                  <a:schemeClr val="bg1"/>
                </a:solidFill>
              </a:rPr>
              <a:t>Voluntary vs. Involuntary </a:t>
            </a:r>
            <a:r>
              <a:rPr lang="en-US" sz="1600" b="1" dirty="0" smtClean="0">
                <a:solidFill>
                  <a:schemeClr val="bg1"/>
                </a:solidFill>
              </a:rPr>
              <a:t>Resocialization</a:t>
            </a:r>
            <a:endParaRPr lang="en-US" sz="1600" b="1" dirty="0">
              <a:solidFill>
                <a:schemeClr val="bg1"/>
              </a:solidFill>
            </a:endParaRPr>
          </a:p>
        </p:txBody>
      </p:sp>
      <p:graphicFrame>
        <p:nvGraphicFramePr>
          <p:cNvPr id="6" name="Diagram 5"/>
          <p:cNvGraphicFramePr/>
          <p:nvPr>
            <p:extLst>
              <p:ext uri="{D42A27DB-BD31-4B8C-83A1-F6EECF244321}">
                <p14:modId xmlns:p14="http://schemas.microsoft.com/office/powerpoint/2010/main" val="2058581331"/>
              </p:ext>
            </p:extLst>
          </p:nvPr>
        </p:nvGraphicFramePr>
        <p:xfrm>
          <a:off x="4206240" y="901929"/>
          <a:ext cx="6982691" cy="3358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2819291943"/>
              </p:ext>
            </p:extLst>
          </p:nvPr>
        </p:nvGraphicFramePr>
        <p:xfrm>
          <a:off x="851593" y="881145"/>
          <a:ext cx="10337338" cy="7398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3621880781"/>
              </p:ext>
            </p:extLst>
          </p:nvPr>
        </p:nvGraphicFramePr>
        <p:xfrm>
          <a:off x="992909" y="4098175"/>
          <a:ext cx="10270836" cy="194871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760217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794911571"/>
              </p:ext>
            </p:extLst>
          </p:nvPr>
        </p:nvGraphicFramePr>
        <p:xfrm>
          <a:off x="660398" y="980902"/>
          <a:ext cx="7635704" cy="2111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2660323928"/>
              </p:ext>
            </p:extLst>
          </p:nvPr>
        </p:nvGraphicFramePr>
        <p:xfrm>
          <a:off x="2984269" y="3757353"/>
          <a:ext cx="8539711" cy="21613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55055" y="778164"/>
            <a:ext cx="2968925" cy="2098040"/>
          </a:xfrm>
          <a:prstGeom prst="rect">
            <a:avLst/>
          </a:prstGeom>
        </p:spPr>
      </p:pic>
      <p:pic>
        <p:nvPicPr>
          <p:cNvPr id="6" name="Picture 5"/>
          <p:cNvPicPr>
            <a:picLocks noChangeAspect="1"/>
          </p:cNvPicPr>
          <p:nvPr/>
        </p:nvPicPr>
        <p:blipFill rotWithShape="1">
          <a:blip r:embed="rId13">
            <a:extLst>
              <a:ext uri="{28A0092B-C50C-407E-A947-70E740481C1C}">
                <a14:useLocalDpi xmlns:a14="http://schemas.microsoft.com/office/drawing/2010/main" val="0"/>
              </a:ext>
            </a:extLst>
          </a:blip>
          <a:srcRect t="50303" r="56720" b="8484"/>
          <a:stretch/>
        </p:blipFill>
        <p:spPr>
          <a:xfrm>
            <a:off x="413819" y="3275215"/>
            <a:ext cx="2570450" cy="2643447"/>
          </a:xfrm>
          <a:prstGeom prst="rect">
            <a:avLst/>
          </a:prstGeom>
        </p:spPr>
      </p:pic>
    </p:spTree>
    <p:extLst>
      <p:ext uri="{BB962C8B-B14F-4D97-AF65-F5344CB8AC3E}">
        <p14:creationId xmlns:p14="http://schemas.microsoft.com/office/powerpoint/2010/main" val="22800740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748146"/>
            <a:ext cx="10515600" cy="684848"/>
          </a:xfrm>
          <a:solidFill>
            <a:srgbClr val="FF5050"/>
          </a:solidFill>
        </p:spPr>
        <p:txBody>
          <a:bodyPr>
            <a:normAutofit/>
          </a:bodyPr>
          <a:lstStyle/>
          <a:p>
            <a:pPr algn="ctr"/>
            <a:r>
              <a:rPr lang="en-US" sz="4000" b="1" dirty="0">
                <a:solidFill>
                  <a:schemeClr val="bg1"/>
                </a:solidFill>
              </a:rPr>
              <a:t>Total </a:t>
            </a:r>
            <a:r>
              <a:rPr lang="en-US" sz="4000" b="1" dirty="0" smtClean="0">
                <a:solidFill>
                  <a:schemeClr val="bg1"/>
                </a:solidFill>
              </a:rPr>
              <a:t>Institutions</a:t>
            </a:r>
            <a:endParaRPr lang="en-US" sz="4000" b="1" dirty="0">
              <a:solidFill>
                <a:schemeClr val="bg1"/>
              </a:solidFill>
            </a:endParaRPr>
          </a:p>
        </p:txBody>
      </p:sp>
      <p:graphicFrame>
        <p:nvGraphicFramePr>
          <p:cNvPr id="2" name="Diagram 1"/>
          <p:cNvGraphicFramePr/>
          <p:nvPr>
            <p:extLst>
              <p:ext uri="{D42A27DB-BD31-4B8C-83A1-F6EECF244321}">
                <p14:modId xmlns:p14="http://schemas.microsoft.com/office/powerpoint/2010/main" val="4229156310"/>
              </p:ext>
            </p:extLst>
          </p:nvPr>
        </p:nvGraphicFramePr>
        <p:xfrm>
          <a:off x="838200" y="1605111"/>
          <a:ext cx="10515600" cy="2185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3786312332"/>
              </p:ext>
            </p:extLst>
          </p:nvPr>
        </p:nvGraphicFramePr>
        <p:xfrm>
          <a:off x="838199" y="5436460"/>
          <a:ext cx="10515601" cy="10912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55732" y="3441469"/>
            <a:ext cx="2798068" cy="1861987"/>
          </a:xfrm>
          <a:prstGeom prst="rect">
            <a:avLst/>
          </a:prstGeom>
        </p:spPr>
      </p:pic>
      <p:graphicFrame>
        <p:nvGraphicFramePr>
          <p:cNvPr id="6" name="Diagram 5"/>
          <p:cNvGraphicFramePr/>
          <p:nvPr>
            <p:extLst>
              <p:ext uri="{D42A27DB-BD31-4B8C-83A1-F6EECF244321}">
                <p14:modId xmlns:p14="http://schemas.microsoft.com/office/powerpoint/2010/main" val="1421340616"/>
              </p:ext>
            </p:extLst>
          </p:nvPr>
        </p:nvGraphicFramePr>
        <p:xfrm>
          <a:off x="838199" y="3697393"/>
          <a:ext cx="7308273" cy="183888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769634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35214983"/>
              </p:ext>
            </p:extLst>
          </p:nvPr>
        </p:nvGraphicFramePr>
        <p:xfrm>
          <a:off x="735212" y="769274"/>
          <a:ext cx="10827792" cy="1330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6675" t="12444" r="4561" b="18145"/>
          <a:stretch/>
        </p:blipFill>
        <p:spPr>
          <a:xfrm>
            <a:off x="9037780" y="4631230"/>
            <a:ext cx="2156259" cy="1686098"/>
          </a:xfrm>
          <a:prstGeom prst="rect">
            <a:avLst/>
          </a:prstGeom>
        </p:spPr>
      </p:pic>
      <p:graphicFrame>
        <p:nvGraphicFramePr>
          <p:cNvPr id="5" name="Diagram 4"/>
          <p:cNvGraphicFramePr/>
          <p:nvPr>
            <p:extLst>
              <p:ext uri="{D42A27DB-BD31-4B8C-83A1-F6EECF244321}">
                <p14:modId xmlns:p14="http://schemas.microsoft.com/office/powerpoint/2010/main" val="2239772781"/>
              </p:ext>
            </p:extLst>
          </p:nvPr>
        </p:nvGraphicFramePr>
        <p:xfrm>
          <a:off x="627147" y="5021774"/>
          <a:ext cx="8001464" cy="11839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p:cNvPicPr>
            <a:picLocks noChangeAspect="1"/>
          </p:cNvPicPr>
          <p:nvPr/>
        </p:nvPicPr>
        <p:blipFill rotWithShape="1">
          <a:blip r:embed="rId13"/>
          <a:srcRect r="-122" b="7143"/>
          <a:stretch/>
        </p:blipFill>
        <p:spPr>
          <a:xfrm>
            <a:off x="627147" y="2285921"/>
            <a:ext cx="5832536" cy="2411811"/>
          </a:xfrm>
          <a:prstGeom prst="rect">
            <a:avLst/>
          </a:prstGeom>
        </p:spPr>
      </p:pic>
      <p:graphicFrame>
        <p:nvGraphicFramePr>
          <p:cNvPr id="7" name="Diagram 6"/>
          <p:cNvGraphicFramePr/>
          <p:nvPr>
            <p:extLst>
              <p:ext uri="{D42A27DB-BD31-4B8C-83A1-F6EECF244321}">
                <p14:modId xmlns:p14="http://schemas.microsoft.com/office/powerpoint/2010/main" val="3883998025"/>
              </p:ext>
            </p:extLst>
          </p:nvPr>
        </p:nvGraphicFramePr>
        <p:xfrm>
          <a:off x="6620623" y="2530014"/>
          <a:ext cx="4834315" cy="216771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1061676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1916" y="1502664"/>
            <a:ext cx="5717753" cy="2279627"/>
          </a:xfrm>
          <a:prstGeom prst="rect">
            <a:avLst/>
          </a:prstGeom>
        </p:spPr>
      </p:pic>
      <p:sp>
        <p:nvSpPr>
          <p:cNvPr id="2" name="Title 1"/>
          <p:cNvSpPr>
            <a:spLocks noGrp="1"/>
          </p:cNvSpPr>
          <p:nvPr>
            <p:ph type="title"/>
          </p:nvPr>
        </p:nvSpPr>
        <p:spPr>
          <a:xfrm>
            <a:off x="838200" y="623455"/>
            <a:ext cx="10515600" cy="776288"/>
          </a:xfrm>
          <a:solidFill>
            <a:srgbClr val="FF5050"/>
          </a:solidFill>
        </p:spPr>
        <p:txBody>
          <a:bodyPr>
            <a:normAutofit/>
          </a:bodyPr>
          <a:lstStyle/>
          <a:p>
            <a:pPr algn="ctr"/>
            <a:r>
              <a:rPr lang="en-US" sz="4000" b="1" dirty="0">
                <a:solidFill>
                  <a:schemeClr val="bg1"/>
                </a:solidFill>
              </a:rPr>
              <a:t>Socialization Across the Life </a:t>
            </a:r>
            <a:r>
              <a:rPr lang="en-US" sz="4000" b="1" dirty="0" smtClean="0">
                <a:solidFill>
                  <a:schemeClr val="bg1"/>
                </a:solidFill>
              </a:rPr>
              <a:t>Course</a:t>
            </a:r>
            <a:endParaRPr lang="en-US" sz="4000" b="1" dirty="0">
              <a:solidFill>
                <a:schemeClr val="bg1"/>
              </a:solidFill>
            </a:endParaRPr>
          </a:p>
        </p:txBody>
      </p:sp>
      <p:graphicFrame>
        <p:nvGraphicFramePr>
          <p:cNvPr id="4" name="Diagram 3"/>
          <p:cNvGraphicFramePr/>
          <p:nvPr>
            <p:extLst>
              <p:ext uri="{D42A27DB-BD31-4B8C-83A1-F6EECF244321}">
                <p14:modId xmlns:p14="http://schemas.microsoft.com/office/powerpoint/2010/main" val="622530607"/>
              </p:ext>
            </p:extLst>
          </p:nvPr>
        </p:nvGraphicFramePr>
        <p:xfrm>
          <a:off x="838200" y="3782291"/>
          <a:ext cx="10515600" cy="2663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476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3373" r="7806" b="54494"/>
          <a:stretch/>
        </p:blipFill>
        <p:spPr>
          <a:xfrm>
            <a:off x="10688407" y="2098099"/>
            <a:ext cx="1174006" cy="2362413"/>
          </a:xfrm>
          <a:prstGeom prst="rect">
            <a:avLst/>
          </a:prstGeom>
        </p:spPr>
      </p:pic>
      <p:pic>
        <p:nvPicPr>
          <p:cNvPr id="9" name="Picture 8"/>
          <p:cNvPicPr>
            <a:picLocks noChangeAspect="1"/>
          </p:cNvPicPr>
          <p:nvPr/>
        </p:nvPicPr>
        <p:blipFill rotWithShape="1">
          <a:blip r:embed="rId2"/>
          <a:srcRect l="35842" t="49245" r="34742" b="1957"/>
          <a:stretch/>
        </p:blipFill>
        <p:spPr>
          <a:xfrm>
            <a:off x="8591425" y="4378283"/>
            <a:ext cx="1753986" cy="2421598"/>
          </a:xfrm>
          <a:prstGeom prst="rect">
            <a:avLst/>
          </a:prstGeom>
        </p:spPr>
      </p:pic>
      <p:pic>
        <p:nvPicPr>
          <p:cNvPr id="7" name="Picture 6"/>
          <p:cNvPicPr>
            <a:picLocks noChangeAspect="1"/>
          </p:cNvPicPr>
          <p:nvPr/>
        </p:nvPicPr>
        <p:blipFill rotWithShape="1">
          <a:blip r:embed="rId2"/>
          <a:srcRect l="39281" t="4865" r="38926" b="55252"/>
          <a:stretch/>
        </p:blipFill>
        <p:spPr>
          <a:xfrm>
            <a:off x="10708320" y="240686"/>
            <a:ext cx="1299459" cy="1979198"/>
          </a:xfrm>
          <a:prstGeom prst="rect">
            <a:avLst/>
          </a:prstGeom>
        </p:spPr>
      </p:pic>
      <p:pic>
        <p:nvPicPr>
          <p:cNvPr id="10" name="Picture 9"/>
          <p:cNvPicPr>
            <a:picLocks noChangeAspect="1"/>
          </p:cNvPicPr>
          <p:nvPr/>
        </p:nvPicPr>
        <p:blipFill rotWithShape="1">
          <a:blip r:embed="rId2"/>
          <a:srcRect l="3097" t="52274" r="66871" b="1609"/>
          <a:stretch/>
        </p:blipFill>
        <p:spPr>
          <a:xfrm>
            <a:off x="10341033" y="4460512"/>
            <a:ext cx="1790706" cy="2288533"/>
          </a:xfrm>
          <a:prstGeom prst="rect">
            <a:avLst/>
          </a:prstGeom>
        </p:spPr>
      </p:pic>
      <p:pic>
        <p:nvPicPr>
          <p:cNvPr id="8" name="Picture 7"/>
          <p:cNvPicPr>
            <a:picLocks noChangeAspect="1"/>
          </p:cNvPicPr>
          <p:nvPr/>
        </p:nvPicPr>
        <p:blipFill rotWithShape="1">
          <a:blip r:embed="rId2"/>
          <a:srcRect l="7865" t="7728" r="71222" b="55420"/>
          <a:stretch/>
        </p:blipFill>
        <p:spPr>
          <a:xfrm>
            <a:off x="149629" y="340822"/>
            <a:ext cx="1413164" cy="2072641"/>
          </a:xfrm>
          <a:prstGeom prst="rect">
            <a:avLst/>
          </a:prstGeom>
        </p:spPr>
      </p:pic>
      <p:pic>
        <p:nvPicPr>
          <p:cNvPr id="3" name="Picture 2"/>
          <p:cNvPicPr>
            <a:picLocks noChangeAspect="1"/>
          </p:cNvPicPr>
          <p:nvPr/>
        </p:nvPicPr>
        <p:blipFill rotWithShape="1">
          <a:blip r:embed="rId2"/>
          <a:srcRect l="65862" t="49246" r="-158" b="2570"/>
          <a:stretch/>
        </p:blipFill>
        <p:spPr>
          <a:xfrm>
            <a:off x="149629" y="4332525"/>
            <a:ext cx="2044930" cy="2391119"/>
          </a:xfrm>
          <a:prstGeom prst="rect">
            <a:avLst/>
          </a:prstGeom>
        </p:spPr>
      </p:pic>
      <p:graphicFrame>
        <p:nvGraphicFramePr>
          <p:cNvPr id="2" name="Diagram 1"/>
          <p:cNvGraphicFramePr/>
          <p:nvPr>
            <p:extLst>
              <p:ext uri="{D42A27DB-BD31-4B8C-83A1-F6EECF244321}">
                <p14:modId xmlns:p14="http://schemas.microsoft.com/office/powerpoint/2010/main" val="13850109"/>
              </p:ext>
            </p:extLst>
          </p:nvPr>
        </p:nvGraphicFramePr>
        <p:xfrm>
          <a:off x="2079805" y="4727240"/>
          <a:ext cx="6220179" cy="1225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982864175"/>
              </p:ext>
            </p:extLst>
          </p:nvPr>
        </p:nvGraphicFramePr>
        <p:xfrm>
          <a:off x="1562793" y="799092"/>
          <a:ext cx="8955819" cy="11430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extLst>
              <p:ext uri="{D42A27DB-BD31-4B8C-83A1-F6EECF244321}">
                <p14:modId xmlns:p14="http://schemas.microsoft.com/office/powerpoint/2010/main" val="2042379628"/>
              </p:ext>
            </p:extLst>
          </p:nvPr>
        </p:nvGraphicFramePr>
        <p:xfrm>
          <a:off x="911371" y="2413463"/>
          <a:ext cx="9777036" cy="231377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480207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8269"/>
            <a:ext cx="10515600" cy="659910"/>
          </a:xfrm>
          <a:solidFill>
            <a:srgbClr val="FF5050"/>
          </a:solidFill>
        </p:spPr>
        <p:txBody>
          <a:bodyPr>
            <a:normAutofit/>
          </a:bodyPr>
          <a:lstStyle/>
          <a:p>
            <a:pPr algn="ctr"/>
            <a:r>
              <a:rPr lang="en-US" sz="3600" b="1" dirty="0">
                <a:solidFill>
                  <a:schemeClr val="bg1"/>
                </a:solidFill>
              </a:rPr>
              <a:t>Significance of </a:t>
            </a:r>
            <a:r>
              <a:rPr lang="en-US" sz="3600" b="1" dirty="0" smtClean="0">
                <a:solidFill>
                  <a:schemeClr val="bg1"/>
                </a:solidFill>
              </a:rPr>
              <a:t>socialization</a:t>
            </a:r>
            <a:endParaRPr lang="en-US" sz="3600" b="1" dirty="0">
              <a:solidFill>
                <a:schemeClr val="bg1"/>
              </a:solidFill>
            </a:endParaRPr>
          </a:p>
        </p:txBody>
      </p:sp>
      <p:graphicFrame>
        <p:nvGraphicFramePr>
          <p:cNvPr id="4" name="Diagram 3"/>
          <p:cNvGraphicFramePr/>
          <p:nvPr>
            <p:extLst>
              <p:ext uri="{D42A27DB-BD31-4B8C-83A1-F6EECF244321}">
                <p14:modId xmlns:p14="http://schemas.microsoft.com/office/powerpoint/2010/main" val="337473880"/>
              </p:ext>
            </p:extLst>
          </p:nvPr>
        </p:nvGraphicFramePr>
        <p:xfrm>
          <a:off x="838200" y="1596568"/>
          <a:ext cx="10515600" cy="424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29503" t="59063" r="29257"/>
          <a:stretch/>
        </p:blipFill>
        <p:spPr>
          <a:xfrm>
            <a:off x="838200" y="2299085"/>
            <a:ext cx="4148051" cy="2316134"/>
          </a:xfrm>
          <a:prstGeom prst="rect">
            <a:avLst/>
          </a:prstGeom>
        </p:spPr>
      </p:pic>
      <p:graphicFrame>
        <p:nvGraphicFramePr>
          <p:cNvPr id="6" name="Diagram 5"/>
          <p:cNvGraphicFramePr/>
          <p:nvPr>
            <p:extLst>
              <p:ext uri="{D42A27DB-BD31-4B8C-83A1-F6EECF244321}">
                <p14:modId xmlns:p14="http://schemas.microsoft.com/office/powerpoint/2010/main" val="3434409401"/>
              </p:ext>
            </p:extLst>
          </p:nvPr>
        </p:nvGraphicFramePr>
        <p:xfrm>
          <a:off x="5222702" y="2506181"/>
          <a:ext cx="6131098" cy="14250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398710262"/>
              </p:ext>
            </p:extLst>
          </p:nvPr>
        </p:nvGraphicFramePr>
        <p:xfrm>
          <a:off x="838200" y="5065992"/>
          <a:ext cx="10515600" cy="79324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p:cNvGraphicFramePr/>
          <p:nvPr>
            <p:extLst>
              <p:ext uri="{D42A27DB-BD31-4B8C-83A1-F6EECF244321}">
                <p14:modId xmlns:p14="http://schemas.microsoft.com/office/powerpoint/2010/main" val="1797425868"/>
              </p:ext>
            </p:extLst>
          </p:nvPr>
        </p:nvGraphicFramePr>
        <p:xfrm>
          <a:off x="5222702" y="3943135"/>
          <a:ext cx="6131098" cy="55218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467767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363" t="22672" r="4109" b="14850"/>
          <a:stretch/>
        </p:blipFill>
        <p:spPr>
          <a:xfrm>
            <a:off x="5217622" y="2097269"/>
            <a:ext cx="6974378" cy="4760731"/>
          </a:xfrm>
          <a:prstGeom prst="rect">
            <a:avLst/>
          </a:prstGeom>
        </p:spPr>
      </p:pic>
      <p:graphicFrame>
        <p:nvGraphicFramePr>
          <p:cNvPr id="2" name="Diagram 1"/>
          <p:cNvGraphicFramePr/>
          <p:nvPr>
            <p:extLst>
              <p:ext uri="{D42A27DB-BD31-4B8C-83A1-F6EECF244321}">
                <p14:modId xmlns:p14="http://schemas.microsoft.com/office/powerpoint/2010/main" val="1401770033"/>
              </p:ext>
            </p:extLst>
          </p:nvPr>
        </p:nvGraphicFramePr>
        <p:xfrm>
          <a:off x="664788" y="955963"/>
          <a:ext cx="10682934" cy="906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4170794811"/>
              </p:ext>
            </p:extLst>
          </p:nvPr>
        </p:nvGraphicFramePr>
        <p:xfrm>
          <a:off x="664788" y="2218572"/>
          <a:ext cx="5310602" cy="19094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extLst>
              <p:ext uri="{D42A27DB-BD31-4B8C-83A1-F6EECF244321}">
                <p14:modId xmlns:p14="http://schemas.microsoft.com/office/powerpoint/2010/main" val="3253557180"/>
              </p:ext>
            </p:extLst>
          </p:nvPr>
        </p:nvGraphicFramePr>
        <p:xfrm>
          <a:off x="664788" y="4236102"/>
          <a:ext cx="4841548" cy="131679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722700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0606" b="14061"/>
          <a:stretch/>
        </p:blipFill>
        <p:spPr>
          <a:xfrm>
            <a:off x="-66502" y="2901142"/>
            <a:ext cx="6056415" cy="3956858"/>
          </a:xfrm>
          <a:prstGeom prst="rect">
            <a:avLst/>
          </a:prstGeom>
        </p:spPr>
      </p:pic>
      <p:sp>
        <p:nvSpPr>
          <p:cNvPr id="2" name="Title 1">
            <a:extLst>
              <a:ext uri="{FF2B5EF4-FFF2-40B4-BE49-F238E27FC236}">
                <a16:creationId xmlns:a16="http://schemas.microsoft.com/office/drawing/2014/main" id="{59B26963-1327-45A8-85E2-20DCAA1D86D4}"/>
              </a:ext>
            </a:extLst>
          </p:cNvPr>
          <p:cNvSpPr>
            <a:spLocks noGrp="1"/>
          </p:cNvSpPr>
          <p:nvPr>
            <p:ph type="title"/>
          </p:nvPr>
        </p:nvSpPr>
        <p:spPr>
          <a:xfrm>
            <a:off x="838200" y="714895"/>
            <a:ext cx="10515600" cy="826164"/>
          </a:xfrm>
          <a:solidFill>
            <a:srgbClr val="FF5050"/>
          </a:solidFill>
        </p:spPr>
        <p:txBody>
          <a:bodyPr>
            <a:normAutofit/>
          </a:bodyPr>
          <a:lstStyle/>
          <a:p>
            <a:pPr algn="ctr"/>
            <a:r>
              <a:rPr lang="en-US" b="1" dirty="0" smtClean="0">
                <a:solidFill>
                  <a:schemeClr val="bg1"/>
                </a:solidFill>
              </a:rPr>
              <a:t>What does socialization teach? </a:t>
            </a:r>
            <a:endParaRPr lang="en-US" b="1" dirty="0">
              <a:solidFill>
                <a:schemeClr val="bg1"/>
              </a:solidFill>
            </a:endParaRPr>
          </a:p>
        </p:txBody>
      </p:sp>
      <p:graphicFrame>
        <p:nvGraphicFramePr>
          <p:cNvPr id="4" name="Diagram 3"/>
          <p:cNvGraphicFramePr/>
          <p:nvPr>
            <p:extLst>
              <p:ext uri="{D42A27DB-BD31-4B8C-83A1-F6EECF244321}">
                <p14:modId xmlns:p14="http://schemas.microsoft.com/office/powerpoint/2010/main" val="3760558088"/>
              </p:ext>
            </p:extLst>
          </p:nvPr>
        </p:nvGraphicFramePr>
        <p:xfrm>
          <a:off x="6585989" y="2152995"/>
          <a:ext cx="4767811" cy="3574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246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879" r="63072"/>
          <a:stretch/>
        </p:blipFill>
        <p:spPr>
          <a:xfrm>
            <a:off x="10008361" y="3038473"/>
            <a:ext cx="2183639" cy="360737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8526" r="3457"/>
          <a:stretch/>
        </p:blipFill>
        <p:spPr>
          <a:xfrm>
            <a:off x="66502" y="2876288"/>
            <a:ext cx="3189316" cy="3931746"/>
          </a:xfrm>
          <a:prstGeom prst="rect">
            <a:avLst/>
          </a:prstGeom>
        </p:spPr>
      </p:pic>
      <p:sp>
        <p:nvSpPr>
          <p:cNvPr id="2" name="Title 1">
            <a:extLst>
              <a:ext uri="{FF2B5EF4-FFF2-40B4-BE49-F238E27FC236}">
                <a16:creationId xmlns:a16="http://schemas.microsoft.com/office/drawing/2014/main" id="{8A1A30D5-4E33-410C-83B9-D9F9619C1F24}"/>
              </a:ext>
            </a:extLst>
          </p:cNvPr>
          <p:cNvSpPr>
            <a:spLocks noGrp="1"/>
          </p:cNvSpPr>
          <p:nvPr>
            <p:ph type="title"/>
          </p:nvPr>
        </p:nvSpPr>
        <p:spPr>
          <a:xfrm>
            <a:off x="888076" y="948777"/>
            <a:ext cx="10515600" cy="701473"/>
          </a:xfrm>
          <a:solidFill>
            <a:srgbClr val="FF5050"/>
          </a:solidFill>
        </p:spPr>
        <p:txBody>
          <a:bodyPr>
            <a:normAutofit/>
          </a:bodyPr>
          <a:lstStyle/>
          <a:p>
            <a:pPr algn="ctr"/>
            <a:r>
              <a:rPr lang="en-US" sz="4000" b="1" dirty="0" smtClean="0">
                <a:solidFill>
                  <a:schemeClr val="bg1"/>
                </a:solidFill>
              </a:rPr>
              <a:t>The role of nature and nurture</a:t>
            </a:r>
            <a:endParaRPr lang="en-US" sz="4000" b="1" dirty="0">
              <a:solidFill>
                <a:schemeClr val="bg1"/>
              </a:solidFill>
            </a:endParaRPr>
          </a:p>
        </p:txBody>
      </p:sp>
      <p:graphicFrame>
        <p:nvGraphicFramePr>
          <p:cNvPr id="4" name="Diagram 3"/>
          <p:cNvGraphicFramePr/>
          <p:nvPr>
            <p:extLst>
              <p:ext uri="{D42A27DB-BD31-4B8C-83A1-F6EECF244321}">
                <p14:modId xmlns:p14="http://schemas.microsoft.com/office/powerpoint/2010/main" val="330019335"/>
              </p:ext>
            </p:extLst>
          </p:nvPr>
        </p:nvGraphicFramePr>
        <p:xfrm>
          <a:off x="3116276" y="3757353"/>
          <a:ext cx="7031627" cy="1824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3915557817"/>
              </p:ext>
            </p:extLst>
          </p:nvPr>
        </p:nvGraphicFramePr>
        <p:xfrm>
          <a:off x="1661160" y="2063207"/>
          <a:ext cx="9156930" cy="9362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75621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96389" y="2601882"/>
            <a:ext cx="10515600" cy="648394"/>
          </a:xfrm>
          <a:prstGeom prst="rect">
            <a:avLst/>
          </a:prstGeom>
          <a:solidFill>
            <a:srgbClr val="FF505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smtClean="0">
                <a:solidFill>
                  <a:schemeClr val="bg1"/>
                </a:solidFill>
              </a:rPr>
              <a:t>Sociological Theories of Self Development</a:t>
            </a:r>
            <a:endParaRPr lang="en-US" sz="4000" b="1" dirty="0">
              <a:solidFill>
                <a:schemeClr val="bg1"/>
              </a:solidFill>
            </a:endParaRPr>
          </a:p>
        </p:txBody>
      </p:sp>
    </p:spTree>
    <p:extLst>
      <p:ext uri="{BB962C8B-B14F-4D97-AF65-F5344CB8AC3E}">
        <p14:creationId xmlns:p14="http://schemas.microsoft.com/office/powerpoint/2010/main" val="3913100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58" y="253698"/>
            <a:ext cx="11637817" cy="6363233"/>
          </a:xfrm>
          <a:prstGeom prst="rect">
            <a:avLst/>
          </a:prstGeom>
        </p:spPr>
      </p:pic>
      <p:sp>
        <p:nvSpPr>
          <p:cNvPr id="7" name="Title 1"/>
          <p:cNvSpPr txBox="1">
            <a:spLocks/>
          </p:cNvSpPr>
          <p:nvPr/>
        </p:nvSpPr>
        <p:spPr>
          <a:xfrm>
            <a:off x="838200" y="706581"/>
            <a:ext cx="10515600" cy="581892"/>
          </a:xfrm>
          <a:prstGeom prst="rect">
            <a:avLst/>
          </a:prstGeom>
          <a:solidFill>
            <a:srgbClr val="FF505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chemeClr val="bg1"/>
                </a:solidFill>
              </a:rPr>
              <a:t>Looking Glass Self</a:t>
            </a:r>
            <a:endParaRPr lang="en-US" sz="3600" b="1" dirty="0">
              <a:solidFill>
                <a:schemeClr val="bg1"/>
              </a:solidFill>
            </a:endParaRPr>
          </a:p>
        </p:txBody>
      </p:sp>
    </p:spTree>
    <p:extLst>
      <p:ext uri="{BB962C8B-B14F-4D97-AF65-F5344CB8AC3E}">
        <p14:creationId xmlns:p14="http://schemas.microsoft.com/office/powerpoint/2010/main" val="2879033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3217</Words>
  <Application>Microsoft Office PowerPoint</Application>
  <PresentationFormat>Widescreen</PresentationFormat>
  <Paragraphs>158</Paragraphs>
  <Slides>39</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Gill Sans</vt:lpstr>
      <vt:lpstr>Office Theme</vt:lpstr>
      <vt:lpstr>Socialization </vt:lpstr>
      <vt:lpstr>Learning Objectives </vt:lpstr>
      <vt:lpstr>Socialization</vt:lpstr>
      <vt:lpstr>Significance of socialization</vt:lpstr>
      <vt:lpstr>PowerPoint Presentation</vt:lpstr>
      <vt:lpstr>What does socialization teach? </vt:lpstr>
      <vt:lpstr>The role of nature and nurture</vt:lpstr>
      <vt:lpstr>PowerPoint Presentation</vt:lpstr>
      <vt:lpstr>PowerPoint Presentation</vt:lpstr>
      <vt:lpstr>PowerPoint Presentation</vt:lpstr>
      <vt:lpstr>PowerPoint Presentation</vt:lpstr>
      <vt:lpstr>George Herbert Mead’s Theory of Self</vt:lpstr>
      <vt:lpstr>PowerPoint Presentation</vt:lpstr>
      <vt:lpstr>Kohlberg’s Theory of Moral Development</vt:lpstr>
      <vt:lpstr>PowerPoint Presentation</vt:lpstr>
      <vt:lpstr>Gilligan’s Theory of Moral Development and Gender</vt:lpstr>
      <vt:lpstr>Agents and Agencies of Socialization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vt:lpstr>
      <vt:lpstr>Resocialization</vt:lpstr>
      <vt:lpstr>Voluntary vs. Involuntary Resocialization</vt:lpstr>
      <vt:lpstr>PowerPoint Presentation</vt:lpstr>
      <vt:lpstr>Total Institutions</vt:lpstr>
      <vt:lpstr>PowerPoint Presentation</vt:lpstr>
      <vt:lpstr>Socialization Across the Life Course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Kauser Malik</dc:creator>
  <cp:lastModifiedBy>Ms. Kauser Malik</cp:lastModifiedBy>
  <cp:revision>162</cp:revision>
  <dcterms:created xsi:type="dcterms:W3CDTF">2024-02-19T09:40:31Z</dcterms:created>
  <dcterms:modified xsi:type="dcterms:W3CDTF">2025-02-18T05:52:26Z</dcterms:modified>
</cp:coreProperties>
</file>